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B0C526-9BA3-46CA-B994-58F8C852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BAD8D3-BCCE-44B9-AB84-9546FDBA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37F0-4408-41FD-9A2B-1325FA277E1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8CEE308-1542-4942-88EB-A24C8D15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B7EE850-5B66-41C6-8620-76521717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386A-EEEA-415A-A1FF-8622434AB0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9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AE93882-A07D-477E-97A3-FE5D4EBC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90BC9C-C0A2-4DF7-B9EC-5EFC9717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BEFD2D-CF81-4003-8ED0-039E12F63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E37F0-4408-41FD-9A2B-1325FA277E1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BD4D75-04C3-4BA0-9A0F-A62248D7D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908294-1BDF-472E-8B6B-9368F5B56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386A-EEEA-415A-A1FF-8622434AB0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7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BFE29F8-3BE1-4783-8BFB-BA4A7378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5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園所</a:t>
            </a:r>
            <a:r>
              <a:rPr lang="en-US" altLang="zh-TW" sz="5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地震避難掩護</a:t>
            </a:r>
            <a:br>
              <a:rPr lang="en-US" altLang="zh-TW" sz="5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應變參考程序 </a:t>
            </a:r>
            <a:endParaRPr lang="zh-TW" altLang="en-US" sz="5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89A2B8-B824-4EE1-8C55-A03497EE2E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0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F25AAAD-27DF-499C-971F-6B3C7681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6D812E-401F-4353-878C-AC6214EEC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0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97DF5E9-2811-4D4D-9EB3-2521B72B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6EF5AF-D532-48C2-AD4C-1367D8432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7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D99023D-C523-4496-9233-0CF42D8B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B38FAEC-6182-4521-999B-66B22AF3D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7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BBE83F1-612B-45F7-B7CD-0E5D5879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9901220-A91E-4834-8373-2D8365E25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5497047-2205-48A0-B4AA-83FCF76E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69DC2E-F5AC-42A7-8641-C4A3A6A1B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1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51F1FFA-B863-44AF-842C-3AEED61A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767222-DEA8-4F7B-949E-4F20B1146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3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0BA478C-EA37-4FD8-BC50-CF5C8192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EF195B-90F5-4027-9319-C511E9732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A7C96DC-8F78-44C2-8498-667E5C8F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92E36B5-FE8C-4BC6-A67C-B5660121D3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AD3B97C-FBED-4E85-8F78-BB395425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B79295-26C0-45A3-B47A-A5B22A7C18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0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3ACBDF9-75B3-450F-AC84-2232FCC9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0D5B73-DAF0-43E9-BAA5-1B4802413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0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B80DDFB-4709-4394-B406-53F116FA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98CE4F-545E-46B9-89AC-0ACF07738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2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F969F6B-E178-4E9E-B600-5BDA9FD7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F81CE9-2A9D-4B80-AFA3-CE448EF41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38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E853CDC-75F9-4D10-939E-0A39D0DB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7B61681-C159-4454-8703-D27647640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03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93D0EC0-A009-4C0D-9A4A-B4BD949B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B0AA54-D659-493E-9148-A95B375D6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2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DD3C6C3-EBCE-41AC-818B-D7727C2F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74457E-DA7C-4582-85C6-AB31B4F600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6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0399B86-B61A-4397-BDE4-3782AA1A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C086BA4-F995-4398-87CC-EDCF34AC75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79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FFEFDDF-9473-4AF3-A9C8-E334B709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62E0C6-1D00-4444-B9A7-4EE4A79FA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9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C0DDC9F-E977-443A-8B01-9330ACAE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0773B1-6613-43FC-A2AA-6D5A36C06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CA8C366-16AE-4D6A-8F15-EA1BB490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116048-3569-4672-99DB-F707739926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5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6479B8E-1591-4838-B5BE-68B69482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9D1259-3AAC-424C-B0A3-5BBF797B6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0BE7EB2-C001-4365-BB78-A46D33FF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ADA0D8-030C-46E2-B965-C702C8F927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60561BB-FB2E-4BE3-AADA-F8CBB2D5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0A9BFF1-5F7A-4C4B-BEDA-44443F85E6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5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B997185-642E-4126-8316-5306A19A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01DD9BF-0BD3-4997-82B1-D222F5466E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8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0F9AC5A-6253-4F4D-AFB7-99D451D9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321185A-E56E-452E-84FF-A90372114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寬螢幕</PresentationFormat>
  <Paragraphs>1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新細明體</vt:lpstr>
      <vt:lpstr>標楷體</vt:lpstr>
      <vt:lpstr>Arial</vt:lpstr>
      <vt:lpstr>Calibri</vt:lpstr>
      <vt:lpstr>Calibri Light</vt:lpstr>
      <vt:lpstr>Office 佈景主題</vt:lpstr>
      <vt:lpstr>學校(園所)地震避難掩護 應變參考程序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學校(園所)地震避難掩護 應變參考程序 </dc:title>
  <dc:creator>user</dc:creator>
  <cp:lastModifiedBy>user</cp:lastModifiedBy>
  <cp:revision>1</cp:revision>
  <dcterms:created xsi:type="dcterms:W3CDTF">2021-08-26T02:32:20Z</dcterms:created>
  <dcterms:modified xsi:type="dcterms:W3CDTF">2021-08-26T02:32:20Z</dcterms:modified>
</cp:coreProperties>
</file>