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5" r:id="rId18"/>
    <p:sldId id="313" r:id="rId19"/>
    <p:sldId id="314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279" r:id="rId30"/>
    <p:sldId id="281" r:id="rId31"/>
    <p:sldId id="282" r:id="rId32"/>
    <p:sldId id="283" r:id="rId33"/>
    <p:sldId id="325" r:id="rId34"/>
    <p:sldId id="284" r:id="rId35"/>
    <p:sldId id="326" r:id="rId3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C16F4-5635-45B8-847C-C34E1BAA8DD3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98021031-54A3-4C44-B298-D993C723EED9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孩子</a:t>
          </a:r>
        </a:p>
      </dgm:t>
    </dgm:pt>
    <dgm:pt modelId="{C22434B8-E502-4F7F-9BF7-54D53EA54982}" type="parTrans" cxnId="{913CE064-F594-4F02-AE86-6000EF0F9E68}">
      <dgm:prSet/>
      <dgm:spPr/>
      <dgm:t>
        <a:bodyPr/>
        <a:lstStyle/>
        <a:p>
          <a:endParaRPr lang="zh-TW" altLang="en-US"/>
        </a:p>
      </dgm:t>
    </dgm:pt>
    <dgm:pt modelId="{8230F744-E9CF-47FC-B1A2-A385526E382C}" type="sibTrans" cxnId="{913CE064-F594-4F02-AE86-6000EF0F9E68}">
      <dgm:prSet/>
      <dgm:spPr/>
      <dgm:t>
        <a:bodyPr/>
        <a:lstStyle/>
        <a:p>
          <a:endParaRPr lang="zh-TW" altLang="en-US"/>
        </a:p>
      </dgm:t>
    </dgm:pt>
    <dgm:pt modelId="{051A2C3D-39AB-44AD-A2A8-E83F05F935E8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家長</a:t>
          </a:r>
        </a:p>
      </dgm:t>
    </dgm:pt>
    <dgm:pt modelId="{CE44DEC2-710D-4E7D-B56E-A4D49397E80E}" type="parTrans" cxnId="{96ED520E-5C90-4407-AFDC-49D5A7960AC1}">
      <dgm:prSet/>
      <dgm:spPr/>
      <dgm:t>
        <a:bodyPr/>
        <a:lstStyle/>
        <a:p>
          <a:endParaRPr lang="zh-TW" altLang="en-US"/>
        </a:p>
      </dgm:t>
    </dgm:pt>
    <dgm:pt modelId="{3F1F97B2-5785-4830-9FB3-87DEA7A4253D}" type="sibTrans" cxnId="{96ED520E-5C90-4407-AFDC-49D5A7960AC1}">
      <dgm:prSet/>
      <dgm:spPr/>
      <dgm:t>
        <a:bodyPr/>
        <a:lstStyle/>
        <a:p>
          <a:endParaRPr lang="zh-TW" altLang="en-US"/>
        </a:p>
      </dgm:t>
    </dgm:pt>
    <dgm:pt modelId="{7B298B28-7F58-4090-A465-0A7EE0C37138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老師</a:t>
          </a:r>
        </a:p>
      </dgm:t>
    </dgm:pt>
    <dgm:pt modelId="{1E90963F-0CC9-46B4-B3AC-402D68C09A7B}" type="parTrans" cxnId="{60459B13-8171-4F4C-8C4D-2CF4CF361188}">
      <dgm:prSet/>
      <dgm:spPr/>
      <dgm:t>
        <a:bodyPr/>
        <a:lstStyle/>
        <a:p>
          <a:endParaRPr lang="zh-TW" altLang="en-US"/>
        </a:p>
      </dgm:t>
    </dgm:pt>
    <dgm:pt modelId="{86AD4280-5727-4561-B4F5-F4013ED6A310}" type="sibTrans" cxnId="{60459B13-8171-4F4C-8C4D-2CF4CF361188}">
      <dgm:prSet/>
      <dgm:spPr/>
      <dgm:t>
        <a:bodyPr/>
        <a:lstStyle/>
        <a:p>
          <a:endParaRPr lang="zh-TW" altLang="en-US"/>
        </a:p>
      </dgm:t>
    </dgm:pt>
    <dgm:pt modelId="{21AC801D-612E-48EF-8B19-CE6842854D13}" type="pres">
      <dgm:prSet presAssocID="{E11C16F4-5635-45B8-847C-C34E1BAA8DD3}" presName="compositeShape" presStyleCnt="0">
        <dgm:presLayoutVars>
          <dgm:chMax val="7"/>
          <dgm:dir/>
          <dgm:resizeHandles val="exact"/>
        </dgm:presLayoutVars>
      </dgm:prSet>
      <dgm:spPr/>
    </dgm:pt>
    <dgm:pt modelId="{D4D0760D-92CB-401F-BFDA-FF86B052BB4B}" type="pres">
      <dgm:prSet presAssocID="{E11C16F4-5635-45B8-847C-C34E1BAA8DD3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23EBE8DE-3210-4D93-B0F6-8D1B165CC962}" type="pres">
      <dgm:prSet presAssocID="{E11C16F4-5635-45B8-847C-C34E1BAA8DD3}" presName="dummy1a" presStyleCnt="0"/>
      <dgm:spPr/>
    </dgm:pt>
    <dgm:pt modelId="{843BC41A-63BF-4809-BA00-8B6BC8714AC5}" type="pres">
      <dgm:prSet presAssocID="{E11C16F4-5635-45B8-847C-C34E1BAA8DD3}" presName="dummy1b" presStyleCnt="0"/>
      <dgm:spPr/>
    </dgm:pt>
    <dgm:pt modelId="{DAC1668A-330C-4FB8-A3CF-BA635D120164}" type="pres">
      <dgm:prSet presAssocID="{E11C16F4-5635-45B8-847C-C34E1BAA8DD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5ED08E-6D04-40C9-8EE9-0A842BE0A007}" type="pres">
      <dgm:prSet presAssocID="{E11C16F4-5635-45B8-847C-C34E1BAA8DD3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D10A87DE-4992-4D79-9079-C2CA26F0693C}" type="pres">
      <dgm:prSet presAssocID="{E11C16F4-5635-45B8-847C-C34E1BAA8DD3}" presName="dummy2a" presStyleCnt="0"/>
      <dgm:spPr/>
    </dgm:pt>
    <dgm:pt modelId="{3995171E-69A5-4AC7-97C8-28077D9E6539}" type="pres">
      <dgm:prSet presAssocID="{E11C16F4-5635-45B8-847C-C34E1BAA8DD3}" presName="dummy2b" presStyleCnt="0"/>
      <dgm:spPr/>
    </dgm:pt>
    <dgm:pt modelId="{92E3ED64-C21E-4994-8CCE-AF7DECB0AF4F}" type="pres">
      <dgm:prSet presAssocID="{E11C16F4-5635-45B8-847C-C34E1BAA8DD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4A52E8-545F-4547-A225-BFC387021709}" type="pres">
      <dgm:prSet presAssocID="{E11C16F4-5635-45B8-847C-C34E1BAA8DD3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C0BF28F0-8651-42CE-83DF-82DC47EC6B7F}" type="pres">
      <dgm:prSet presAssocID="{E11C16F4-5635-45B8-847C-C34E1BAA8DD3}" presName="dummy3a" presStyleCnt="0"/>
      <dgm:spPr/>
    </dgm:pt>
    <dgm:pt modelId="{2CE679D0-EB47-40C2-9580-C37EDC67DFA5}" type="pres">
      <dgm:prSet presAssocID="{E11C16F4-5635-45B8-847C-C34E1BAA8DD3}" presName="dummy3b" presStyleCnt="0"/>
      <dgm:spPr/>
    </dgm:pt>
    <dgm:pt modelId="{36CDCC04-5173-440C-A3F6-D67C1FA296F3}" type="pres">
      <dgm:prSet presAssocID="{E11C16F4-5635-45B8-847C-C34E1BAA8DD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BA677B-3E2A-4F94-B596-799B6376DD63}" type="pres">
      <dgm:prSet presAssocID="{8230F744-E9CF-47FC-B1A2-A385526E382C}" presName="arrowWedge1" presStyleLbl="fgSibTrans2D1" presStyleIdx="0" presStyleCnt="3"/>
      <dgm:spPr/>
    </dgm:pt>
    <dgm:pt modelId="{4C925716-6D6D-4A04-A8CF-53E6D7F5ECBF}" type="pres">
      <dgm:prSet presAssocID="{3F1F97B2-5785-4830-9FB3-87DEA7A4253D}" presName="arrowWedge2" presStyleLbl="fgSibTrans2D1" presStyleIdx="1" presStyleCnt="3"/>
      <dgm:spPr/>
    </dgm:pt>
    <dgm:pt modelId="{F230022C-DD35-498D-8187-13FFB32840CE}" type="pres">
      <dgm:prSet presAssocID="{86AD4280-5727-4561-B4F5-F4013ED6A310}" presName="arrowWedge3" presStyleLbl="fgSibTrans2D1" presStyleIdx="2" presStyleCnt="3"/>
      <dgm:spPr/>
    </dgm:pt>
  </dgm:ptLst>
  <dgm:cxnLst>
    <dgm:cxn modelId="{96ED520E-5C90-4407-AFDC-49D5A7960AC1}" srcId="{E11C16F4-5635-45B8-847C-C34E1BAA8DD3}" destId="{051A2C3D-39AB-44AD-A2A8-E83F05F935E8}" srcOrd="1" destOrd="0" parTransId="{CE44DEC2-710D-4E7D-B56E-A4D49397E80E}" sibTransId="{3F1F97B2-5785-4830-9FB3-87DEA7A4253D}"/>
    <dgm:cxn modelId="{BC7B1FC4-2C26-4251-A392-CEF722884833}" type="presOf" srcId="{051A2C3D-39AB-44AD-A2A8-E83F05F935E8}" destId="{ED5ED08E-6D04-40C9-8EE9-0A842BE0A007}" srcOrd="0" destOrd="0" presId="urn:microsoft.com/office/officeart/2005/8/layout/cycle8"/>
    <dgm:cxn modelId="{CA95ECF2-3579-4A49-B78A-305364F93C44}" type="presOf" srcId="{98021031-54A3-4C44-B298-D993C723EED9}" destId="{D4D0760D-92CB-401F-BFDA-FF86B052BB4B}" srcOrd="0" destOrd="0" presId="urn:microsoft.com/office/officeart/2005/8/layout/cycle8"/>
    <dgm:cxn modelId="{54AB436A-C9B7-4D26-8F9D-077253A6DA3B}" type="presOf" srcId="{051A2C3D-39AB-44AD-A2A8-E83F05F935E8}" destId="{92E3ED64-C21E-4994-8CCE-AF7DECB0AF4F}" srcOrd="1" destOrd="0" presId="urn:microsoft.com/office/officeart/2005/8/layout/cycle8"/>
    <dgm:cxn modelId="{D9102F03-8250-4CB6-A03B-14EFD16026D5}" type="presOf" srcId="{98021031-54A3-4C44-B298-D993C723EED9}" destId="{DAC1668A-330C-4FB8-A3CF-BA635D120164}" srcOrd="1" destOrd="0" presId="urn:microsoft.com/office/officeart/2005/8/layout/cycle8"/>
    <dgm:cxn modelId="{80F41E76-3379-4A4E-A7BB-9E226D6FEB8C}" type="presOf" srcId="{7B298B28-7F58-4090-A465-0A7EE0C37138}" destId="{36CDCC04-5173-440C-A3F6-D67C1FA296F3}" srcOrd="1" destOrd="0" presId="urn:microsoft.com/office/officeart/2005/8/layout/cycle8"/>
    <dgm:cxn modelId="{8AA9D9CD-DF5A-46C3-BFB4-784E3F5AF76B}" type="presOf" srcId="{7B298B28-7F58-4090-A465-0A7EE0C37138}" destId="{BF4A52E8-545F-4547-A225-BFC387021709}" srcOrd="0" destOrd="0" presId="urn:microsoft.com/office/officeart/2005/8/layout/cycle8"/>
    <dgm:cxn modelId="{913CE064-F594-4F02-AE86-6000EF0F9E68}" srcId="{E11C16F4-5635-45B8-847C-C34E1BAA8DD3}" destId="{98021031-54A3-4C44-B298-D993C723EED9}" srcOrd="0" destOrd="0" parTransId="{C22434B8-E502-4F7F-9BF7-54D53EA54982}" sibTransId="{8230F744-E9CF-47FC-B1A2-A385526E382C}"/>
    <dgm:cxn modelId="{28585AA3-B943-4FCC-A62F-CF975BC0CFEC}" type="presOf" srcId="{E11C16F4-5635-45B8-847C-C34E1BAA8DD3}" destId="{21AC801D-612E-48EF-8B19-CE6842854D13}" srcOrd="0" destOrd="0" presId="urn:microsoft.com/office/officeart/2005/8/layout/cycle8"/>
    <dgm:cxn modelId="{60459B13-8171-4F4C-8C4D-2CF4CF361188}" srcId="{E11C16F4-5635-45B8-847C-C34E1BAA8DD3}" destId="{7B298B28-7F58-4090-A465-0A7EE0C37138}" srcOrd="2" destOrd="0" parTransId="{1E90963F-0CC9-46B4-B3AC-402D68C09A7B}" sibTransId="{86AD4280-5727-4561-B4F5-F4013ED6A310}"/>
    <dgm:cxn modelId="{652CB1AE-AFB8-4C50-A097-EDB67486430E}" type="presParOf" srcId="{21AC801D-612E-48EF-8B19-CE6842854D13}" destId="{D4D0760D-92CB-401F-BFDA-FF86B052BB4B}" srcOrd="0" destOrd="0" presId="urn:microsoft.com/office/officeart/2005/8/layout/cycle8"/>
    <dgm:cxn modelId="{2636C48A-47D5-4985-B45E-4B9595BA0BC0}" type="presParOf" srcId="{21AC801D-612E-48EF-8B19-CE6842854D13}" destId="{23EBE8DE-3210-4D93-B0F6-8D1B165CC962}" srcOrd="1" destOrd="0" presId="urn:microsoft.com/office/officeart/2005/8/layout/cycle8"/>
    <dgm:cxn modelId="{BE0133ED-38B2-42B5-8706-25A95146499E}" type="presParOf" srcId="{21AC801D-612E-48EF-8B19-CE6842854D13}" destId="{843BC41A-63BF-4809-BA00-8B6BC8714AC5}" srcOrd="2" destOrd="0" presId="urn:microsoft.com/office/officeart/2005/8/layout/cycle8"/>
    <dgm:cxn modelId="{FF2322C5-6C66-4288-86A8-93DD52C454AB}" type="presParOf" srcId="{21AC801D-612E-48EF-8B19-CE6842854D13}" destId="{DAC1668A-330C-4FB8-A3CF-BA635D120164}" srcOrd="3" destOrd="0" presId="urn:microsoft.com/office/officeart/2005/8/layout/cycle8"/>
    <dgm:cxn modelId="{A7E73468-A7C7-44C8-BC99-5F7C56A59E74}" type="presParOf" srcId="{21AC801D-612E-48EF-8B19-CE6842854D13}" destId="{ED5ED08E-6D04-40C9-8EE9-0A842BE0A007}" srcOrd="4" destOrd="0" presId="urn:microsoft.com/office/officeart/2005/8/layout/cycle8"/>
    <dgm:cxn modelId="{366318F6-CAC6-4290-8CAB-34613CD17B4E}" type="presParOf" srcId="{21AC801D-612E-48EF-8B19-CE6842854D13}" destId="{D10A87DE-4992-4D79-9079-C2CA26F0693C}" srcOrd="5" destOrd="0" presId="urn:microsoft.com/office/officeart/2005/8/layout/cycle8"/>
    <dgm:cxn modelId="{B4206D8E-AD9D-4F3F-B5AF-A486ABEF6D9E}" type="presParOf" srcId="{21AC801D-612E-48EF-8B19-CE6842854D13}" destId="{3995171E-69A5-4AC7-97C8-28077D9E6539}" srcOrd="6" destOrd="0" presId="urn:microsoft.com/office/officeart/2005/8/layout/cycle8"/>
    <dgm:cxn modelId="{A1DFECE9-1CAD-464C-90C6-91AB88D75A28}" type="presParOf" srcId="{21AC801D-612E-48EF-8B19-CE6842854D13}" destId="{92E3ED64-C21E-4994-8CCE-AF7DECB0AF4F}" srcOrd="7" destOrd="0" presId="urn:microsoft.com/office/officeart/2005/8/layout/cycle8"/>
    <dgm:cxn modelId="{39FD4C52-4D4E-48DB-8588-0375FF8FA803}" type="presParOf" srcId="{21AC801D-612E-48EF-8B19-CE6842854D13}" destId="{BF4A52E8-545F-4547-A225-BFC387021709}" srcOrd="8" destOrd="0" presId="urn:microsoft.com/office/officeart/2005/8/layout/cycle8"/>
    <dgm:cxn modelId="{37B5ADB0-2AC1-4122-A9DD-C87774EEB315}" type="presParOf" srcId="{21AC801D-612E-48EF-8B19-CE6842854D13}" destId="{C0BF28F0-8651-42CE-83DF-82DC47EC6B7F}" srcOrd="9" destOrd="0" presId="urn:microsoft.com/office/officeart/2005/8/layout/cycle8"/>
    <dgm:cxn modelId="{8BC51344-645B-4E19-A6F7-EE02F963BAB6}" type="presParOf" srcId="{21AC801D-612E-48EF-8B19-CE6842854D13}" destId="{2CE679D0-EB47-40C2-9580-C37EDC67DFA5}" srcOrd="10" destOrd="0" presId="urn:microsoft.com/office/officeart/2005/8/layout/cycle8"/>
    <dgm:cxn modelId="{F0AE340A-2D99-42FB-9AAC-7605D8609E70}" type="presParOf" srcId="{21AC801D-612E-48EF-8B19-CE6842854D13}" destId="{36CDCC04-5173-440C-A3F6-D67C1FA296F3}" srcOrd="11" destOrd="0" presId="urn:microsoft.com/office/officeart/2005/8/layout/cycle8"/>
    <dgm:cxn modelId="{21132BB4-3A77-49C1-AE7B-C4BE8E17830C}" type="presParOf" srcId="{21AC801D-612E-48EF-8B19-CE6842854D13}" destId="{ABBA677B-3E2A-4F94-B596-799B6376DD63}" srcOrd="12" destOrd="0" presId="urn:microsoft.com/office/officeart/2005/8/layout/cycle8"/>
    <dgm:cxn modelId="{404BB27F-808A-40A7-9C4F-64FE2B2F5ADA}" type="presParOf" srcId="{21AC801D-612E-48EF-8B19-CE6842854D13}" destId="{4C925716-6D6D-4A04-A8CF-53E6D7F5ECBF}" srcOrd="13" destOrd="0" presId="urn:microsoft.com/office/officeart/2005/8/layout/cycle8"/>
    <dgm:cxn modelId="{07EB24B2-FABB-4169-A050-C0144943EE91}" type="presParOf" srcId="{21AC801D-612E-48EF-8B19-CE6842854D13}" destId="{F230022C-DD35-498D-8187-13FFB32840C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38974-E424-4354-BE09-FF744282202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B1A0C0D-193C-487F-9305-D0BEB16C4D00}">
      <dgm:prSet phldrT="[文字]"/>
      <dgm:spPr/>
      <dgm:t>
        <a:bodyPr/>
        <a:lstStyle/>
        <a:p>
          <a:r>
            <a:rPr lang="zh-TW" altLang="en-US" b="0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生活自理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F529429-4826-4360-848F-0169FF6EF5E5}" type="parTrans" cxnId="{B23AA75D-181D-4872-9FFE-2A75FA64B49C}">
      <dgm:prSet/>
      <dgm:spPr/>
      <dgm:t>
        <a:bodyPr/>
        <a:lstStyle/>
        <a:p>
          <a:endParaRPr lang="zh-TW" altLang="en-US"/>
        </a:p>
      </dgm:t>
    </dgm:pt>
    <dgm:pt modelId="{5FD4C8B1-540E-4CD9-BF5A-0D424474005D}" type="sibTrans" cxnId="{B23AA75D-181D-4872-9FFE-2A75FA64B49C}">
      <dgm:prSet/>
      <dgm:spPr/>
      <dgm:t>
        <a:bodyPr/>
        <a:lstStyle/>
        <a:p>
          <a:endParaRPr lang="zh-TW" altLang="en-US"/>
        </a:p>
      </dgm:t>
    </dgm:pt>
    <dgm:pt modelId="{026A57F1-5F5C-43A7-B38A-86C7C589C79A}">
      <dgm:prSet phldrT="[文字]"/>
      <dgm:spPr/>
      <dgm:t>
        <a:bodyPr/>
        <a:lstStyle/>
        <a:p>
          <a:r>
            <a:rPr lang="zh-TW" altLang="en-US" b="0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問題解決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82C78F9-0919-42F3-8674-188402EE0F28}" type="parTrans" cxnId="{1BDB7824-6A9E-4D96-B102-C0A70BEAFDE0}">
      <dgm:prSet/>
      <dgm:spPr/>
      <dgm:t>
        <a:bodyPr/>
        <a:lstStyle/>
        <a:p>
          <a:endParaRPr lang="zh-TW" altLang="en-US"/>
        </a:p>
      </dgm:t>
    </dgm:pt>
    <dgm:pt modelId="{F56B4765-8644-4D61-ADE2-D91D3179BB86}" type="sibTrans" cxnId="{1BDB7824-6A9E-4D96-B102-C0A70BEAFDE0}">
      <dgm:prSet/>
      <dgm:spPr/>
      <dgm:t>
        <a:bodyPr/>
        <a:lstStyle/>
        <a:p>
          <a:endParaRPr lang="zh-TW" altLang="en-US"/>
        </a:p>
      </dgm:t>
    </dgm:pt>
    <dgm:pt modelId="{7F904B66-DE13-41AA-8C4B-422AE2CE49CC}">
      <dgm:prSet phldrT="[文字]"/>
      <dgm:spPr/>
      <dgm:t>
        <a:bodyPr/>
        <a:lstStyle/>
        <a:p>
          <a:r>
            <a:rPr lang="zh-TW" altLang="en-US" b="0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適當行為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DB4CAA1-7B9B-492F-827E-C943776BDAFE}" type="parTrans" cxnId="{4D0107DC-68AA-4C29-9820-FD87B1A040F5}">
      <dgm:prSet/>
      <dgm:spPr/>
      <dgm:t>
        <a:bodyPr/>
        <a:lstStyle/>
        <a:p>
          <a:endParaRPr lang="zh-TW" altLang="en-US"/>
        </a:p>
      </dgm:t>
    </dgm:pt>
    <dgm:pt modelId="{63190FFB-7EB5-4ABC-84B4-1E243DF8449B}" type="sibTrans" cxnId="{4D0107DC-68AA-4C29-9820-FD87B1A040F5}">
      <dgm:prSet/>
      <dgm:spPr/>
      <dgm:t>
        <a:bodyPr/>
        <a:lstStyle/>
        <a:p>
          <a:endParaRPr lang="zh-TW" altLang="en-US"/>
        </a:p>
      </dgm:t>
    </dgm:pt>
    <dgm:pt modelId="{841B1D98-E8FA-4C17-BCFE-9D7D63D24D3D}">
      <dgm:prSet phldrT="[文字]"/>
      <dgm:spPr/>
      <dgm:t>
        <a:bodyPr/>
        <a:lstStyle/>
        <a:p>
          <a:r>
            <a:rPr lang="zh-TW" altLang="en-US" b="0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溝通技巧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CAD6CFB-CA6A-47A3-83AE-C800DCA3C918}" type="parTrans" cxnId="{DE4380F2-2E6A-4034-9E37-298B39F79374}">
      <dgm:prSet/>
      <dgm:spPr/>
      <dgm:t>
        <a:bodyPr/>
        <a:lstStyle/>
        <a:p>
          <a:endParaRPr lang="zh-TW" altLang="en-US"/>
        </a:p>
      </dgm:t>
    </dgm:pt>
    <dgm:pt modelId="{AFCBFE3D-EA24-4899-B10B-F4F7B2F2413B}" type="sibTrans" cxnId="{DE4380F2-2E6A-4034-9E37-298B39F79374}">
      <dgm:prSet/>
      <dgm:spPr/>
      <dgm:t>
        <a:bodyPr/>
        <a:lstStyle/>
        <a:p>
          <a:endParaRPr lang="zh-TW" altLang="en-US"/>
        </a:p>
      </dgm:t>
    </dgm:pt>
    <dgm:pt modelId="{8E452850-F186-4F6F-B098-962EC756A0E5}">
      <dgm:prSet phldrT="[文字]"/>
      <dgm:spPr/>
      <dgm:t>
        <a:bodyPr/>
        <a:lstStyle/>
        <a:p>
          <a:r>
            <a:rPr lang="zh-TW" altLang="en-US" b="0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表達需要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CE31E77-4D4E-4DCC-AF1E-C9AF980A8D23}" type="parTrans" cxnId="{5E8F86C1-2E8D-4DEE-851A-348D04552B0B}">
      <dgm:prSet/>
      <dgm:spPr/>
      <dgm:t>
        <a:bodyPr/>
        <a:lstStyle/>
        <a:p>
          <a:endParaRPr lang="zh-TW" altLang="en-US"/>
        </a:p>
      </dgm:t>
    </dgm:pt>
    <dgm:pt modelId="{8FC4F9B2-46E7-460A-87A9-BCA3F0C5F3C8}" type="sibTrans" cxnId="{5E8F86C1-2E8D-4DEE-851A-348D04552B0B}">
      <dgm:prSet/>
      <dgm:spPr/>
      <dgm:t>
        <a:bodyPr/>
        <a:lstStyle/>
        <a:p>
          <a:endParaRPr lang="zh-TW" altLang="en-US"/>
        </a:p>
      </dgm:t>
    </dgm:pt>
    <dgm:pt modelId="{4FA06C84-8B6A-46B2-9D03-D9F52807DCD3}">
      <dgm:prSet phldrT="[文字]"/>
      <dgm:spPr/>
      <dgm:t>
        <a:bodyPr/>
        <a:lstStyle/>
        <a:p>
          <a:r>
            <a:rPr lang="zh-TW" altLang="en-US" b="0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社會互動技巧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CE28E77-4460-4672-97A2-357938913A63}" type="parTrans" cxnId="{F705BDA4-2C2E-4C39-A3D2-32F2295EA745}">
      <dgm:prSet/>
      <dgm:spPr/>
      <dgm:t>
        <a:bodyPr/>
        <a:lstStyle/>
        <a:p>
          <a:endParaRPr lang="zh-TW" altLang="en-US"/>
        </a:p>
      </dgm:t>
    </dgm:pt>
    <dgm:pt modelId="{4144212A-DDED-4F73-ABC6-3AA0FCCF6198}" type="sibTrans" cxnId="{F705BDA4-2C2E-4C39-A3D2-32F2295EA745}">
      <dgm:prSet/>
      <dgm:spPr/>
      <dgm:t>
        <a:bodyPr/>
        <a:lstStyle/>
        <a:p>
          <a:endParaRPr lang="zh-TW" altLang="en-US"/>
        </a:p>
      </dgm:t>
    </dgm:pt>
    <dgm:pt modelId="{F103A368-FB24-4BDC-B34F-A9042B606ADE}">
      <dgm:prSet phldrT="[文字]"/>
      <dgm:spPr/>
      <dgm:t>
        <a:bodyPr/>
        <a:lstStyle/>
        <a:p>
          <a:r>
            <a:rPr lang="zh-TW" altLang="en-US" b="0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遵守常規與</a:t>
          </a:r>
          <a:r>
            <a:rPr lang="zh-TW" altLang="en-US" b="0" i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指示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A5A4CE4-D4C3-4F08-A31E-6720F9A24845}" type="parTrans" cxnId="{D6C77247-8A47-46A1-A5BD-1A206DA492F4}">
      <dgm:prSet/>
      <dgm:spPr/>
      <dgm:t>
        <a:bodyPr/>
        <a:lstStyle/>
        <a:p>
          <a:endParaRPr lang="zh-TW" altLang="en-US"/>
        </a:p>
      </dgm:t>
    </dgm:pt>
    <dgm:pt modelId="{067AEF5F-9FD4-4010-90A4-F76C58614812}" type="sibTrans" cxnId="{D6C77247-8A47-46A1-A5BD-1A206DA492F4}">
      <dgm:prSet/>
      <dgm:spPr/>
      <dgm:t>
        <a:bodyPr/>
        <a:lstStyle/>
        <a:p>
          <a:endParaRPr lang="zh-TW" altLang="en-US"/>
        </a:p>
      </dgm:t>
    </dgm:pt>
    <dgm:pt modelId="{B46B7D35-0159-4A3F-A060-5A92DD137625}" type="pres">
      <dgm:prSet presAssocID="{CB938974-E424-4354-BE09-FF74428220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EA2F059-FDD1-4A67-B940-89026077B080}" type="pres">
      <dgm:prSet presAssocID="{2B1A0C0D-193C-487F-9305-D0BEB16C4D0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0469DB-F665-4E59-A130-DFFC4196AA13}" type="pres">
      <dgm:prSet presAssocID="{5FD4C8B1-540E-4CD9-BF5A-0D424474005D}" presName="sibTrans" presStyleCnt="0"/>
      <dgm:spPr/>
    </dgm:pt>
    <dgm:pt modelId="{2AB33D93-048A-49B6-AC82-BF99D0507E45}" type="pres">
      <dgm:prSet presAssocID="{026A57F1-5F5C-43A7-B38A-86C7C589C79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5D66B-8C9B-452A-B89A-4C1377AF12B2}" type="pres">
      <dgm:prSet presAssocID="{F56B4765-8644-4D61-ADE2-D91D3179BB86}" presName="sibTrans" presStyleCnt="0"/>
      <dgm:spPr/>
    </dgm:pt>
    <dgm:pt modelId="{C1CAD4BB-E854-4236-939E-F2C61EB29473}" type="pres">
      <dgm:prSet presAssocID="{7F904B66-DE13-41AA-8C4B-422AE2CE49C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F1AA9C-E774-47C5-BB82-787D7232F0D0}" type="pres">
      <dgm:prSet presAssocID="{63190FFB-7EB5-4ABC-84B4-1E243DF8449B}" presName="sibTrans" presStyleCnt="0"/>
      <dgm:spPr/>
    </dgm:pt>
    <dgm:pt modelId="{0265830B-B2DA-4293-9EFD-FB758401291F}" type="pres">
      <dgm:prSet presAssocID="{841B1D98-E8FA-4C17-BCFE-9D7D63D24D3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B569-01BA-4A9C-8DE1-68FB9942DC14}" type="pres">
      <dgm:prSet presAssocID="{AFCBFE3D-EA24-4899-B10B-F4F7B2F2413B}" presName="sibTrans" presStyleCnt="0"/>
      <dgm:spPr/>
    </dgm:pt>
    <dgm:pt modelId="{6DCD0FC2-3371-4EB7-AAC4-0DBBF931380A}" type="pres">
      <dgm:prSet presAssocID="{8E452850-F186-4F6F-B098-962EC756A0E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4D8E9C-4BFB-4539-91B9-0686F5E6E5BE}" type="pres">
      <dgm:prSet presAssocID="{8FC4F9B2-46E7-460A-87A9-BCA3F0C5F3C8}" presName="sibTrans" presStyleCnt="0"/>
      <dgm:spPr/>
    </dgm:pt>
    <dgm:pt modelId="{E520C63E-ADBD-4886-869F-4937924AC34A}" type="pres">
      <dgm:prSet presAssocID="{4FA06C84-8B6A-46B2-9D03-D9F52807DCD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51D6FE-E09A-4F0B-8255-B42C81467F6E}" type="pres">
      <dgm:prSet presAssocID="{4144212A-DDED-4F73-ABC6-3AA0FCCF6198}" presName="sibTrans" presStyleCnt="0"/>
      <dgm:spPr/>
    </dgm:pt>
    <dgm:pt modelId="{28B90E3B-7263-47A5-A1BE-C90A55A798AE}" type="pres">
      <dgm:prSet presAssocID="{F103A368-FB24-4BDC-B34F-A9042B606AD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C77247-8A47-46A1-A5BD-1A206DA492F4}" srcId="{CB938974-E424-4354-BE09-FF744282202E}" destId="{F103A368-FB24-4BDC-B34F-A9042B606ADE}" srcOrd="6" destOrd="0" parTransId="{0A5A4CE4-D4C3-4F08-A31E-6720F9A24845}" sibTransId="{067AEF5F-9FD4-4010-90A4-F76C58614812}"/>
    <dgm:cxn modelId="{5E8F86C1-2E8D-4DEE-851A-348D04552B0B}" srcId="{CB938974-E424-4354-BE09-FF744282202E}" destId="{8E452850-F186-4F6F-B098-962EC756A0E5}" srcOrd="4" destOrd="0" parTransId="{6CE31E77-4D4E-4DCC-AF1E-C9AF980A8D23}" sibTransId="{8FC4F9B2-46E7-460A-87A9-BCA3F0C5F3C8}"/>
    <dgm:cxn modelId="{812864AD-575C-4544-B3EB-52D1196E49A5}" type="presOf" srcId="{8E452850-F186-4F6F-B098-962EC756A0E5}" destId="{6DCD0FC2-3371-4EB7-AAC4-0DBBF931380A}" srcOrd="0" destOrd="0" presId="urn:microsoft.com/office/officeart/2005/8/layout/default"/>
    <dgm:cxn modelId="{900EF0A5-6CEC-469B-93F9-498C545EC588}" type="presOf" srcId="{841B1D98-E8FA-4C17-BCFE-9D7D63D24D3D}" destId="{0265830B-B2DA-4293-9EFD-FB758401291F}" srcOrd="0" destOrd="0" presId="urn:microsoft.com/office/officeart/2005/8/layout/default"/>
    <dgm:cxn modelId="{DD861450-2AD6-4E9C-8D32-2236EEF481B6}" type="presOf" srcId="{7F904B66-DE13-41AA-8C4B-422AE2CE49CC}" destId="{C1CAD4BB-E854-4236-939E-F2C61EB29473}" srcOrd="0" destOrd="0" presId="urn:microsoft.com/office/officeart/2005/8/layout/default"/>
    <dgm:cxn modelId="{EE48366A-FF23-46CE-BDE8-C82FF9A26C32}" type="presOf" srcId="{4FA06C84-8B6A-46B2-9D03-D9F52807DCD3}" destId="{E520C63E-ADBD-4886-869F-4937924AC34A}" srcOrd="0" destOrd="0" presId="urn:microsoft.com/office/officeart/2005/8/layout/default"/>
    <dgm:cxn modelId="{7C4839BF-EE25-4536-B3EB-45408D14C158}" type="presOf" srcId="{026A57F1-5F5C-43A7-B38A-86C7C589C79A}" destId="{2AB33D93-048A-49B6-AC82-BF99D0507E45}" srcOrd="0" destOrd="0" presId="urn:microsoft.com/office/officeart/2005/8/layout/default"/>
    <dgm:cxn modelId="{F705BDA4-2C2E-4C39-A3D2-32F2295EA745}" srcId="{CB938974-E424-4354-BE09-FF744282202E}" destId="{4FA06C84-8B6A-46B2-9D03-D9F52807DCD3}" srcOrd="5" destOrd="0" parTransId="{9CE28E77-4460-4672-97A2-357938913A63}" sibTransId="{4144212A-DDED-4F73-ABC6-3AA0FCCF6198}"/>
    <dgm:cxn modelId="{2AB5D91B-7EF4-49FB-B18D-8A0061C8CA24}" type="presOf" srcId="{CB938974-E424-4354-BE09-FF744282202E}" destId="{B46B7D35-0159-4A3F-A060-5A92DD137625}" srcOrd="0" destOrd="0" presId="urn:microsoft.com/office/officeart/2005/8/layout/default"/>
    <dgm:cxn modelId="{4D0107DC-68AA-4C29-9820-FD87B1A040F5}" srcId="{CB938974-E424-4354-BE09-FF744282202E}" destId="{7F904B66-DE13-41AA-8C4B-422AE2CE49CC}" srcOrd="2" destOrd="0" parTransId="{CDB4CAA1-7B9B-492F-827E-C943776BDAFE}" sibTransId="{63190FFB-7EB5-4ABC-84B4-1E243DF8449B}"/>
    <dgm:cxn modelId="{1BDB7824-6A9E-4D96-B102-C0A70BEAFDE0}" srcId="{CB938974-E424-4354-BE09-FF744282202E}" destId="{026A57F1-5F5C-43A7-B38A-86C7C589C79A}" srcOrd="1" destOrd="0" parTransId="{882C78F9-0919-42F3-8674-188402EE0F28}" sibTransId="{F56B4765-8644-4D61-ADE2-D91D3179BB86}"/>
    <dgm:cxn modelId="{DE4380F2-2E6A-4034-9E37-298B39F79374}" srcId="{CB938974-E424-4354-BE09-FF744282202E}" destId="{841B1D98-E8FA-4C17-BCFE-9D7D63D24D3D}" srcOrd="3" destOrd="0" parTransId="{8CAD6CFB-CA6A-47A3-83AE-C800DCA3C918}" sibTransId="{AFCBFE3D-EA24-4899-B10B-F4F7B2F2413B}"/>
    <dgm:cxn modelId="{B44C83B3-82CB-44D8-973C-ECEBD27B0FDC}" type="presOf" srcId="{F103A368-FB24-4BDC-B34F-A9042B606ADE}" destId="{28B90E3B-7263-47A5-A1BE-C90A55A798AE}" srcOrd="0" destOrd="0" presId="urn:microsoft.com/office/officeart/2005/8/layout/default"/>
    <dgm:cxn modelId="{B23AA75D-181D-4872-9FFE-2A75FA64B49C}" srcId="{CB938974-E424-4354-BE09-FF744282202E}" destId="{2B1A0C0D-193C-487F-9305-D0BEB16C4D00}" srcOrd="0" destOrd="0" parTransId="{6F529429-4826-4360-848F-0169FF6EF5E5}" sibTransId="{5FD4C8B1-540E-4CD9-BF5A-0D424474005D}"/>
    <dgm:cxn modelId="{3BD69D5E-F5E0-4844-A6F2-0F826CEB352F}" type="presOf" srcId="{2B1A0C0D-193C-487F-9305-D0BEB16C4D00}" destId="{7EA2F059-FDD1-4A67-B940-89026077B080}" srcOrd="0" destOrd="0" presId="urn:microsoft.com/office/officeart/2005/8/layout/default"/>
    <dgm:cxn modelId="{9A5D9A87-7061-4546-B43E-3EE67747E9D2}" type="presParOf" srcId="{B46B7D35-0159-4A3F-A060-5A92DD137625}" destId="{7EA2F059-FDD1-4A67-B940-89026077B080}" srcOrd="0" destOrd="0" presId="urn:microsoft.com/office/officeart/2005/8/layout/default"/>
    <dgm:cxn modelId="{B192CDDA-BFF9-4AD7-BE34-E9CDF7BBD378}" type="presParOf" srcId="{B46B7D35-0159-4A3F-A060-5A92DD137625}" destId="{8C0469DB-F665-4E59-A130-DFFC4196AA13}" srcOrd="1" destOrd="0" presId="urn:microsoft.com/office/officeart/2005/8/layout/default"/>
    <dgm:cxn modelId="{6005BDAD-0323-4BB8-980C-FBF79B5E23C1}" type="presParOf" srcId="{B46B7D35-0159-4A3F-A060-5A92DD137625}" destId="{2AB33D93-048A-49B6-AC82-BF99D0507E45}" srcOrd="2" destOrd="0" presId="urn:microsoft.com/office/officeart/2005/8/layout/default"/>
    <dgm:cxn modelId="{465B135A-34C1-4DED-A1A1-1D40293863D2}" type="presParOf" srcId="{B46B7D35-0159-4A3F-A060-5A92DD137625}" destId="{AEF5D66B-8C9B-452A-B89A-4C1377AF12B2}" srcOrd="3" destOrd="0" presId="urn:microsoft.com/office/officeart/2005/8/layout/default"/>
    <dgm:cxn modelId="{248B5156-0A76-45D0-9BFF-F93B962DBAFE}" type="presParOf" srcId="{B46B7D35-0159-4A3F-A060-5A92DD137625}" destId="{C1CAD4BB-E854-4236-939E-F2C61EB29473}" srcOrd="4" destOrd="0" presId="urn:microsoft.com/office/officeart/2005/8/layout/default"/>
    <dgm:cxn modelId="{6DE3C854-932E-49FF-9CAE-A25BC299CD21}" type="presParOf" srcId="{B46B7D35-0159-4A3F-A060-5A92DD137625}" destId="{52F1AA9C-E774-47C5-BB82-787D7232F0D0}" srcOrd="5" destOrd="0" presId="urn:microsoft.com/office/officeart/2005/8/layout/default"/>
    <dgm:cxn modelId="{F5A99836-4945-4A77-B24E-2BD130B5245B}" type="presParOf" srcId="{B46B7D35-0159-4A3F-A060-5A92DD137625}" destId="{0265830B-B2DA-4293-9EFD-FB758401291F}" srcOrd="6" destOrd="0" presId="urn:microsoft.com/office/officeart/2005/8/layout/default"/>
    <dgm:cxn modelId="{820D06D7-991C-4DB0-9830-8A5F4F1D6AC8}" type="presParOf" srcId="{B46B7D35-0159-4A3F-A060-5A92DD137625}" destId="{A07AB569-01BA-4A9C-8DE1-68FB9942DC14}" srcOrd="7" destOrd="0" presId="urn:microsoft.com/office/officeart/2005/8/layout/default"/>
    <dgm:cxn modelId="{BE074EA9-7B21-4AFC-BB5A-1D617F557E22}" type="presParOf" srcId="{B46B7D35-0159-4A3F-A060-5A92DD137625}" destId="{6DCD0FC2-3371-4EB7-AAC4-0DBBF931380A}" srcOrd="8" destOrd="0" presId="urn:microsoft.com/office/officeart/2005/8/layout/default"/>
    <dgm:cxn modelId="{8385B609-D73A-4115-965B-43ECF2DAEBDC}" type="presParOf" srcId="{B46B7D35-0159-4A3F-A060-5A92DD137625}" destId="{6B4D8E9C-4BFB-4539-91B9-0686F5E6E5BE}" srcOrd="9" destOrd="0" presId="urn:microsoft.com/office/officeart/2005/8/layout/default"/>
    <dgm:cxn modelId="{151DEBCF-2C55-4F1B-804D-5F7DA5CCC781}" type="presParOf" srcId="{B46B7D35-0159-4A3F-A060-5A92DD137625}" destId="{E520C63E-ADBD-4886-869F-4937924AC34A}" srcOrd="10" destOrd="0" presId="urn:microsoft.com/office/officeart/2005/8/layout/default"/>
    <dgm:cxn modelId="{D0F71FFC-BB20-461A-984E-9DB732519748}" type="presParOf" srcId="{B46B7D35-0159-4A3F-A060-5A92DD137625}" destId="{AC51D6FE-E09A-4F0B-8255-B42C81467F6E}" srcOrd="11" destOrd="0" presId="urn:microsoft.com/office/officeart/2005/8/layout/default"/>
    <dgm:cxn modelId="{94A53995-0DD0-4AEB-A7B4-B19005979C8D}" type="presParOf" srcId="{B46B7D35-0159-4A3F-A060-5A92DD137625}" destId="{28B90E3B-7263-47A5-A1BE-C90A55A798A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944E97-09EA-4DE8-9E44-CB2AD5A7AC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B872103-3EE4-48B5-A7C9-DB5CF6721CD1}">
      <dgm:prSet phldrT="[文字]" custT="1"/>
      <dgm:spPr/>
      <dgm:t>
        <a:bodyPr/>
        <a:lstStyle/>
        <a:p>
          <a:r>
            <a:rPr lang="zh-TW" altLang="en-US" sz="3600" b="0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減輕教養的壓力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EB6521E-9D3D-42C5-B596-196484691870}" type="parTrans" cxnId="{CD8CF9D8-F00D-456A-9B2F-F4DF72C66DD0}">
      <dgm:prSet/>
      <dgm:spPr/>
      <dgm:t>
        <a:bodyPr/>
        <a:lstStyle/>
        <a:p>
          <a:endParaRPr lang="zh-TW" altLang="en-US"/>
        </a:p>
      </dgm:t>
    </dgm:pt>
    <dgm:pt modelId="{414131B3-42B7-48FF-BF6B-F15A2A7D3297}" type="sibTrans" cxnId="{CD8CF9D8-F00D-456A-9B2F-F4DF72C66DD0}">
      <dgm:prSet/>
      <dgm:spPr/>
      <dgm:t>
        <a:bodyPr/>
        <a:lstStyle/>
        <a:p>
          <a:endParaRPr lang="zh-TW" altLang="en-US"/>
        </a:p>
      </dgm:t>
    </dgm:pt>
    <dgm:pt modelId="{3E57E245-FE10-411F-AD5B-5C6976B27281}">
      <dgm:prSet phldrT="[文字]" custT="1"/>
      <dgm:spPr/>
      <dgm:t>
        <a:bodyPr/>
        <a:lstStyle/>
        <a:p>
          <a:r>
            <a:rPr lang="zh-TW" altLang="en-US" sz="3600" b="0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給予孩子心理支持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5CA2264-5B93-4239-B90F-8A213D866DBB}" type="parTrans" cxnId="{FD7BCB4D-49AD-49B4-8BA9-C5136420049C}">
      <dgm:prSet/>
      <dgm:spPr/>
      <dgm:t>
        <a:bodyPr/>
        <a:lstStyle/>
        <a:p>
          <a:endParaRPr lang="zh-TW" altLang="en-US"/>
        </a:p>
      </dgm:t>
    </dgm:pt>
    <dgm:pt modelId="{CAD2ABC9-D45D-4948-9F0C-F1F8F7F6CBC8}" type="sibTrans" cxnId="{FD7BCB4D-49AD-49B4-8BA9-C5136420049C}">
      <dgm:prSet/>
      <dgm:spPr/>
      <dgm:t>
        <a:bodyPr/>
        <a:lstStyle/>
        <a:p>
          <a:endParaRPr lang="zh-TW" altLang="en-US"/>
        </a:p>
      </dgm:t>
    </dgm:pt>
    <dgm:pt modelId="{64A30CE6-A541-467F-ACB1-6D2B1194DA8E}">
      <dgm:prSet phldrT="[文字]" custT="1"/>
      <dgm:spPr/>
      <dgm:t>
        <a:bodyPr/>
        <a:lstStyle/>
        <a:p>
          <a:r>
            <a:rPr lang="zh-TW" altLang="en-US" sz="3600" b="0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建立對學校的正向態度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51797D5-6238-41DF-B077-C84CE94EE916}" type="parTrans" cxnId="{34606DD6-5F9E-4851-BF47-27FE57C7C022}">
      <dgm:prSet/>
      <dgm:spPr/>
      <dgm:t>
        <a:bodyPr/>
        <a:lstStyle/>
        <a:p>
          <a:endParaRPr lang="zh-TW" altLang="en-US"/>
        </a:p>
      </dgm:t>
    </dgm:pt>
    <dgm:pt modelId="{2CECB296-F36E-46CB-B560-59B7A03968B2}" type="sibTrans" cxnId="{34606DD6-5F9E-4851-BF47-27FE57C7C022}">
      <dgm:prSet/>
      <dgm:spPr/>
      <dgm:t>
        <a:bodyPr/>
        <a:lstStyle/>
        <a:p>
          <a:endParaRPr lang="zh-TW" altLang="en-US"/>
        </a:p>
      </dgm:t>
    </dgm:pt>
    <dgm:pt modelId="{980C99C9-3CB6-49C5-82CE-D39B886B4840}" type="pres">
      <dgm:prSet presAssocID="{45944E97-09EA-4DE8-9E44-CB2AD5A7AC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C8FB0A-17AD-4970-B23C-FF1B0F9FE139}" type="pres">
      <dgm:prSet presAssocID="{DB872103-3EE4-48B5-A7C9-DB5CF6721C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9273E4-1F40-42A4-9EE3-0B6607C390A8}" type="pres">
      <dgm:prSet presAssocID="{414131B3-42B7-48FF-BF6B-F15A2A7D3297}" presName="sibTrans" presStyleCnt="0"/>
      <dgm:spPr/>
    </dgm:pt>
    <dgm:pt modelId="{50BDD2D2-A1C9-45F6-A9A2-756F46E52B78}" type="pres">
      <dgm:prSet presAssocID="{3E57E245-FE10-411F-AD5B-5C6976B272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8169BF-C0F2-46AA-BB47-64828176449E}" type="pres">
      <dgm:prSet presAssocID="{CAD2ABC9-D45D-4948-9F0C-F1F8F7F6CBC8}" presName="sibTrans" presStyleCnt="0"/>
      <dgm:spPr/>
    </dgm:pt>
    <dgm:pt modelId="{830CA8DE-D525-4EC4-B702-E1282B63259D}" type="pres">
      <dgm:prSet presAssocID="{64A30CE6-A541-467F-ACB1-6D2B1194DA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993431-3930-4037-85B3-961FB2003086}" type="presOf" srcId="{45944E97-09EA-4DE8-9E44-CB2AD5A7AC0C}" destId="{980C99C9-3CB6-49C5-82CE-D39B886B4840}" srcOrd="0" destOrd="0" presId="urn:microsoft.com/office/officeart/2005/8/layout/default"/>
    <dgm:cxn modelId="{FD7BCB4D-49AD-49B4-8BA9-C5136420049C}" srcId="{45944E97-09EA-4DE8-9E44-CB2AD5A7AC0C}" destId="{3E57E245-FE10-411F-AD5B-5C6976B27281}" srcOrd="1" destOrd="0" parTransId="{35CA2264-5B93-4239-B90F-8A213D866DBB}" sibTransId="{CAD2ABC9-D45D-4948-9F0C-F1F8F7F6CBC8}"/>
    <dgm:cxn modelId="{A27EEAF8-6FC4-4B14-B6E8-43F23929E670}" type="presOf" srcId="{64A30CE6-A541-467F-ACB1-6D2B1194DA8E}" destId="{830CA8DE-D525-4EC4-B702-E1282B63259D}" srcOrd="0" destOrd="0" presId="urn:microsoft.com/office/officeart/2005/8/layout/default"/>
    <dgm:cxn modelId="{CD8CF9D8-F00D-456A-9B2F-F4DF72C66DD0}" srcId="{45944E97-09EA-4DE8-9E44-CB2AD5A7AC0C}" destId="{DB872103-3EE4-48B5-A7C9-DB5CF6721CD1}" srcOrd="0" destOrd="0" parTransId="{1EB6521E-9D3D-42C5-B596-196484691870}" sibTransId="{414131B3-42B7-48FF-BF6B-F15A2A7D3297}"/>
    <dgm:cxn modelId="{AA8B15DD-F962-49CD-83DA-04C712CDEBF7}" type="presOf" srcId="{DB872103-3EE4-48B5-A7C9-DB5CF6721CD1}" destId="{FAC8FB0A-17AD-4970-B23C-FF1B0F9FE139}" srcOrd="0" destOrd="0" presId="urn:microsoft.com/office/officeart/2005/8/layout/default"/>
    <dgm:cxn modelId="{34606DD6-5F9E-4851-BF47-27FE57C7C022}" srcId="{45944E97-09EA-4DE8-9E44-CB2AD5A7AC0C}" destId="{64A30CE6-A541-467F-ACB1-6D2B1194DA8E}" srcOrd="2" destOrd="0" parTransId="{D51797D5-6238-41DF-B077-C84CE94EE916}" sibTransId="{2CECB296-F36E-46CB-B560-59B7A03968B2}"/>
    <dgm:cxn modelId="{1E6B4853-223C-4B63-8649-033E66B33F15}" type="presOf" srcId="{3E57E245-FE10-411F-AD5B-5C6976B27281}" destId="{50BDD2D2-A1C9-45F6-A9A2-756F46E52B78}" srcOrd="0" destOrd="0" presId="urn:microsoft.com/office/officeart/2005/8/layout/default"/>
    <dgm:cxn modelId="{1FD9F762-E730-42B7-B69A-E86FC2B0FBAA}" type="presParOf" srcId="{980C99C9-3CB6-49C5-82CE-D39B886B4840}" destId="{FAC8FB0A-17AD-4970-B23C-FF1B0F9FE139}" srcOrd="0" destOrd="0" presId="urn:microsoft.com/office/officeart/2005/8/layout/default"/>
    <dgm:cxn modelId="{5A5978BB-2D26-4321-9296-416916657877}" type="presParOf" srcId="{980C99C9-3CB6-49C5-82CE-D39B886B4840}" destId="{219273E4-1F40-42A4-9EE3-0B6607C390A8}" srcOrd="1" destOrd="0" presId="urn:microsoft.com/office/officeart/2005/8/layout/default"/>
    <dgm:cxn modelId="{FB363BEF-6AF4-4366-880E-DB375019885A}" type="presParOf" srcId="{980C99C9-3CB6-49C5-82CE-D39B886B4840}" destId="{50BDD2D2-A1C9-45F6-A9A2-756F46E52B78}" srcOrd="2" destOrd="0" presId="urn:microsoft.com/office/officeart/2005/8/layout/default"/>
    <dgm:cxn modelId="{E759AAE1-6316-42DE-9AC6-6C6C0AEB7EC4}" type="presParOf" srcId="{980C99C9-3CB6-49C5-82CE-D39B886B4840}" destId="{BA8169BF-C0F2-46AA-BB47-64828176449E}" srcOrd="3" destOrd="0" presId="urn:microsoft.com/office/officeart/2005/8/layout/default"/>
    <dgm:cxn modelId="{4D3BCCCA-96AE-4CF2-87ED-87E2627AC3DC}" type="presParOf" srcId="{980C99C9-3CB6-49C5-82CE-D39B886B4840}" destId="{830CA8DE-D525-4EC4-B702-E1282B63259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C03C8-3AE0-41A5-AB6E-6B1E6526B903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65D2D62-CAE3-43C4-854A-E4F51A543713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就近</a:t>
          </a:r>
        </a:p>
      </dgm:t>
    </dgm:pt>
    <dgm:pt modelId="{2C8F97CC-EB44-41C7-BDB8-7E27D53C22F9}" type="parTrans" cxnId="{A8AD98CF-B1CF-4265-AE1C-20350CF91CC1}">
      <dgm:prSet/>
      <dgm:spPr/>
      <dgm:t>
        <a:bodyPr/>
        <a:lstStyle/>
        <a:p>
          <a:endParaRPr lang="zh-TW" altLang="en-US"/>
        </a:p>
      </dgm:t>
    </dgm:pt>
    <dgm:pt modelId="{76ED100E-61CA-4F94-BDDC-A0CEAB9558D9}" type="sibTrans" cxnId="{A8AD98CF-B1CF-4265-AE1C-20350CF91CC1}">
      <dgm:prSet/>
      <dgm:spPr/>
      <dgm:t>
        <a:bodyPr/>
        <a:lstStyle/>
        <a:p>
          <a:endParaRPr lang="zh-TW" altLang="en-US"/>
        </a:p>
      </dgm:t>
    </dgm:pt>
    <dgm:pt modelId="{EEB1096B-BFD3-4D54-9563-A8A6D57E7A1A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交通時間</a:t>
          </a:r>
        </a:p>
      </dgm:t>
    </dgm:pt>
    <dgm:pt modelId="{DD192A52-094A-44B0-B538-071946C95808}" type="parTrans" cxnId="{25A89781-D37D-48E3-89EF-972706EFA8B1}">
      <dgm:prSet/>
      <dgm:spPr/>
      <dgm:t>
        <a:bodyPr/>
        <a:lstStyle/>
        <a:p>
          <a:endParaRPr lang="zh-TW" altLang="en-US"/>
        </a:p>
      </dgm:t>
    </dgm:pt>
    <dgm:pt modelId="{9F0D1A22-7895-4D62-8AE7-70FF05DC9EFF}" type="sibTrans" cxnId="{25A89781-D37D-48E3-89EF-972706EFA8B1}">
      <dgm:prSet/>
      <dgm:spPr/>
      <dgm:t>
        <a:bodyPr/>
        <a:lstStyle/>
        <a:p>
          <a:endParaRPr lang="zh-TW" altLang="en-US"/>
        </a:p>
      </dgm:t>
    </dgm:pt>
    <dgm:pt modelId="{0ED3DAA9-BCCC-4BB0-A421-551AFEF5ABB5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接送方便</a:t>
          </a:r>
        </a:p>
      </dgm:t>
    </dgm:pt>
    <dgm:pt modelId="{52DC7657-FB01-4725-9CD8-4E7627FAB4D6}" type="parTrans" cxnId="{C41AA521-9810-436A-9ECA-22BFDE680CE3}">
      <dgm:prSet/>
      <dgm:spPr/>
      <dgm:t>
        <a:bodyPr/>
        <a:lstStyle/>
        <a:p>
          <a:endParaRPr lang="zh-TW" altLang="en-US"/>
        </a:p>
      </dgm:t>
    </dgm:pt>
    <dgm:pt modelId="{6907A61B-1183-4E92-83C4-15090089DDFF}" type="sibTrans" cxnId="{C41AA521-9810-436A-9ECA-22BFDE680CE3}">
      <dgm:prSet/>
      <dgm:spPr/>
      <dgm:t>
        <a:bodyPr/>
        <a:lstStyle/>
        <a:p>
          <a:endParaRPr lang="zh-TW" altLang="en-US"/>
        </a:p>
      </dgm:t>
    </dgm:pt>
    <dgm:pt modelId="{AC25656C-4ABD-4C16-BA0C-936E2BCC4598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氛圍</a:t>
          </a:r>
        </a:p>
      </dgm:t>
    </dgm:pt>
    <dgm:pt modelId="{5AD18A89-53D9-43F5-AA18-18E34A4F899C}" type="parTrans" cxnId="{E9B585E4-4361-43B3-91B9-EF4F2F8DB3CF}">
      <dgm:prSet/>
      <dgm:spPr/>
      <dgm:t>
        <a:bodyPr/>
        <a:lstStyle/>
        <a:p>
          <a:endParaRPr lang="zh-TW" altLang="en-US"/>
        </a:p>
      </dgm:t>
    </dgm:pt>
    <dgm:pt modelId="{9D40B310-1F38-48D9-809F-3CE987CBBEE5}" type="sibTrans" cxnId="{E9B585E4-4361-43B3-91B9-EF4F2F8DB3CF}">
      <dgm:prSet/>
      <dgm:spPr/>
      <dgm:t>
        <a:bodyPr/>
        <a:lstStyle/>
        <a:p>
          <a:endParaRPr lang="zh-TW" altLang="en-US"/>
        </a:p>
      </dgm:t>
    </dgm:pt>
    <dgm:pt modelId="{40FCD7CC-D6E7-45B6-9249-CFA24856FF94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正向</a:t>
          </a:r>
        </a:p>
      </dgm:t>
    </dgm:pt>
    <dgm:pt modelId="{EFC90440-DC47-448E-A7B8-AA55E36A3867}" type="parTrans" cxnId="{6205167E-3830-4226-989C-91F678FAAF3A}">
      <dgm:prSet/>
      <dgm:spPr/>
      <dgm:t>
        <a:bodyPr/>
        <a:lstStyle/>
        <a:p>
          <a:endParaRPr lang="zh-TW" altLang="en-US"/>
        </a:p>
      </dgm:t>
    </dgm:pt>
    <dgm:pt modelId="{AFD1356C-A6A8-453F-92BA-57D161A98DC8}" type="sibTrans" cxnId="{6205167E-3830-4226-989C-91F678FAAF3A}">
      <dgm:prSet/>
      <dgm:spPr/>
      <dgm:t>
        <a:bodyPr/>
        <a:lstStyle/>
        <a:p>
          <a:endParaRPr lang="zh-TW" altLang="en-US"/>
        </a:p>
      </dgm:t>
    </dgm:pt>
    <dgm:pt modelId="{298CCE54-B820-43FA-8A4C-B2D538330B01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友善</a:t>
          </a:r>
        </a:p>
      </dgm:t>
    </dgm:pt>
    <dgm:pt modelId="{B7D45126-F61D-40E5-88FB-550A4AEABF73}" type="parTrans" cxnId="{AD01ED83-EEC3-4B61-B402-ED373EFEB37E}">
      <dgm:prSet/>
      <dgm:spPr/>
      <dgm:t>
        <a:bodyPr/>
        <a:lstStyle/>
        <a:p>
          <a:endParaRPr lang="zh-TW" altLang="en-US"/>
        </a:p>
      </dgm:t>
    </dgm:pt>
    <dgm:pt modelId="{20C824ED-EA94-46F5-B94B-6CBD0806B597}" type="sibTrans" cxnId="{AD01ED83-EEC3-4B61-B402-ED373EFEB37E}">
      <dgm:prSet/>
      <dgm:spPr/>
      <dgm:t>
        <a:bodyPr/>
        <a:lstStyle/>
        <a:p>
          <a:endParaRPr lang="zh-TW" altLang="en-US"/>
        </a:p>
      </dgm:t>
    </dgm:pt>
    <dgm:pt modelId="{D902857B-C147-4B90-B8E2-4D067F9A6166}" type="pres">
      <dgm:prSet presAssocID="{6A0C03C8-3AE0-41A5-AB6E-6B1E6526B90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185A1704-187F-44B6-A38C-97D8B61AF484}" type="pres">
      <dgm:prSet presAssocID="{965D2D62-CAE3-43C4-854A-E4F51A543713}" presName="posSpace" presStyleCnt="0"/>
      <dgm:spPr/>
    </dgm:pt>
    <dgm:pt modelId="{9D7177EC-0D7C-4B2A-AE4A-2BF616A440B7}" type="pres">
      <dgm:prSet presAssocID="{965D2D62-CAE3-43C4-854A-E4F51A543713}" presName="vertFlow" presStyleCnt="0"/>
      <dgm:spPr/>
    </dgm:pt>
    <dgm:pt modelId="{46F5D181-3382-4392-B673-938D3C9D339B}" type="pres">
      <dgm:prSet presAssocID="{965D2D62-CAE3-43C4-854A-E4F51A543713}" presName="topSpace" presStyleCnt="0"/>
      <dgm:spPr/>
    </dgm:pt>
    <dgm:pt modelId="{788CEEC2-6BB4-4FE8-AF4F-9ECD955CB838}" type="pres">
      <dgm:prSet presAssocID="{965D2D62-CAE3-43C4-854A-E4F51A543713}" presName="firstComp" presStyleCnt="0"/>
      <dgm:spPr/>
    </dgm:pt>
    <dgm:pt modelId="{CDBD630B-0386-45C2-B02D-BE1FC99045EA}" type="pres">
      <dgm:prSet presAssocID="{965D2D62-CAE3-43C4-854A-E4F51A543713}" presName="firstChild" presStyleLbl="bgAccFollowNode1" presStyleIdx="0" presStyleCnt="4"/>
      <dgm:spPr/>
      <dgm:t>
        <a:bodyPr/>
        <a:lstStyle/>
        <a:p>
          <a:endParaRPr lang="zh-TW" altLang="en-US"/>
        </a:p>
      </dgm:t>
    </dgm:pt>
    <dgm:pt modelId="{1DE9E84F-88F8-438A-AF57-8F1E01E7A11E}" type="pres">
      <dgm:prSet presAssocID="{965D2D62-CAE3-43C4-854A-E4F51A54371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2D2087-BBD2-4329-A9BC-CEBC303BF81D}" type="pres">
      <dgm:prSet presAssocID="{0ED3DAA9-BCCC-4BB0-A421-551AFEF5ABB5}" presName="comp" presStyleCnt="0"/>
      <dgm:spPr/>
    </dgm:pt>
    <dgm:pt modelId="{222F82D7-C966-4376-B5CE-20951D89DBC9}" type="pres">
      <dgm:prSet presAssocID="{0ED3DAA9-BCCC-4BB0-A421-551AFEF5ABB5}" presName="child" presStyleLbl="bgAccFollowNode1" presStyleIdx="1" presStyleCnt="4"/>
      <dgm:spPr/>
      <dgm:t>
        <a:bodyPr/>
        <a:lstStyle/>
        <a:p>
          <a:endParaRPr lang="zh-TW" altLang="en-US"/>
        </a:p>
      </dgm:t>
    </dgm:pt>
    <dgm:pt modelId="{40AB6F34-608B-4F8A-8843-34CA94F1C6F5}" type="pres">
      <dgm:prSet presAssocID="{0ED3DAA9-BCCC-4BB0-A421-551AFEF5ABB5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4A9A2B-9BDE-4A09-BC27-3CC09006664A}" type="pres">
      <dgm:prSet presAssocID="{965D2D62-CAE3-43C4-854A-E4F51A543713}" presName="negSpace" presStyleCnt="0"/>
      <dgm:spPr/>
    </dgm:pt>
    <dgm:pt modelId="{45E6CE7C-3E21-4A1D-AF00-89A533BC9140}" type="pres">
      <dgm:prSet presAssocID="{965D2D62-CAE3-43C4-854A-E4F51A543713}" presName="circle" presStyleLbl="node1" presStyleIdx="0" presStyleCnt="2"/>
      <dgm:spPr/>
      <dgm:t>
        <a:bodyPr/>
        <a:lstStyle/>
        <a:p>
          <a:endParaRPr lang="zh-TW" altLang="en-US"/>
        </a:p>
      </dgm:t>
    </dgm:pt>
    <dgm:pt modelId="{5A4FCC7C-D025-412A-AF43-382C7FFF0767}" type="pres">
      <dgm:prSet presAssocID="{76ED100E-61CA-4F94-BDDC-A0CEAB9558D9}" presName="transSpace" presStyleCnt="0"/>
      <dgm:spPr/>
    </dgm:pt>
    <dgm:pt modelId="{9889238D-0D91-43A6-93B2-BE3D78726B78}" type="pres">
      <dgm:prSet presAssocID="{AC25656C-4ABD-4C16-BA0C-936E2BCC4598}" presName="posSpace" presStyleCnt="0"/>
      <dgm:spPr/>
    </dgm:pt>
    <dgm:pt modelId="{7955D9F5-977D-46E8-852A-0EF9B8BE119B}" type="pres">
      <dgm:prSet presAssocID="{AC25656C-4ABD-4C16-BA0C-936E2BCC4598}" presName="vertFlow" presStyleCnt="0"/>
      <dgm:spPr/>
    </dgm:pt>
    <dgm:pt modelId="{A2EB4DF0-54F7-4BCD-A23F-4E9078A24F08}" type="pres">
      <dgm:prSet presAssocID="{AC25656C-4ABD-4C16-BA0C-936E2BCC4598}" presName="topSpace" presStyleCnt="0"/>
      <dgm:spPr/>
    </dgm:pt>
    <dgm:pt modelId="{51527289-CFD5-4F4A-A44B-9461283B1BC5}" type="pres">
      <dgm:prSet presAssocID="{AC25656C-4ABD-4C16-BA0C-936E2BCC4598}" presName="firstComp" presStyleCnt="0"/>
      <dgm:spPr/>
    </dgm:pt>
    <dgm:pt modelId="{690A7405-B2F2-44B8-9B22-94D0AF0552EE}" type="pres">
      <dgm:prSet presAssocID="{AC25656C-4ABD-4C16-BA0C-936E2BCC4598}" presName="firstChild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93C6B6E-BFC8-46EB-92B9-B7D73A53AF53}" type="pres">
      <dgm:prSet presAssocID="{AC25656C-4ABD-4C16-BA0C-936E2BCC4598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20ED08-1479-46F3-B701-604DA5FE1644}" type="pres">
      <dgm:prSet presAssocID="{298CCE54-B820-43FA-8A4C-B2D538330B01}" presName="comp" presStyleCnt="0"/>
      <dgm:spPr/>
    </dgm:pt>
    <dgm:pt modelId="{6AE29061-8280-4775-A725-F46CFBF40191}" type="pres">
      <dgm:prSet presAssocID="{298CCE54-B820-43FA-8A4C-B2D538330B01}" presName="child" presStyleLbl="bgAccFollowNode1" presStyleIdx="3" presStyleCnt="4"/>
      <dgm:spPr/>
      <dgm:t>
        <a:bodyPr/>
        <a:lstStyle/>
        <a:p>
          <a:endParaRPr lang="zh-TW" altLang="en-US"/>
        </a:p>
      </dgm:t>
    </dgm:pt>
    <dgm:pt modelId="{70E753E8-8AF3-49AC-B615-1D06505ED6BB}" type="pres">
      <dgm:prSet presAssocID="{298CCE54-B820-43FA-8A4C-B2D538330B0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5038E-12E4-4E3E-9FD9-C857140235BA}" type="pres">
      <dgm:prSet presAssocID="{AC25656C-4ABD-4C16-BA0C-936E2BCC4598}" presName="negSpace" presStyleCnt="0"/>
      <dgm:spPr/>
    </dgm:pt>
    <dgm:pt modelId="{C59BC19F-4463-4DFF-815D-AAF1B7A265A0}" type="pres">
      <dgm:prSet presAssocID="{AC25656C-4ABD-4C16-BA0C-936E2BCC4598}" presName="circle" presStyleLbl="nod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D632A92E-2E00-416F-BBBB-EC7716959233}" type="presOf" srcId="{40FCD7CC-D6E7-45B6-9249-CFA24856FF94}" destId="{690A7405-B2F2-44B8-9B22-94D0AF0552EE}" srcOrd="0" destOrd="0" presId="urn:microsoft.com/office/officeart/2005/8/layout/hList9"/>
    <dgm:cxn modelId="{C41AA521-9810-436A-9ECA-22BFDE680CE3}" srcId="{965D2D62-CAE3-43C4-854A-E4F51A543713}" destId="{0ED3DAA9-BCCC-4BB0-A421-551AFEF5ABB5}" srcOrd="1" destOrd="0" parTransId="{52DC7657-FB01-4725-9CD8-4E7627FAB4D6}" sibTransId="{6907A61B-1183-4E92-83C4-15090089DDFF}"/>
    <dgm:cxn modelId="{6205167E-3830-4226-989C-91F678FAAF3A}" srcId="{AC25656C-4ABD-4C16-BA0C-936E2BCC4598}" destId="{40FCD7CC-D6E7-45B6-9249-CFA24856FF94}" srcOrd="0" destOrd="0" parTransId="{EFC90440-DC47-448E-A7B8-AA55E36A3867}" sibTransId="{AFD1356C-A6A8-453F-92BA-57D161A98DC8}"/>
    <dgm:cxn modelId="{4D6BABEB-DEE1-4D6D-9ADA-4D569D5A9F9B}" type="presOf" srcId="{6A0C03C8-3AE0-41A5-AB6E-6B1E6526B903}" destId="{D902857B-C147-4B90-B8E2-4D067F9A6166}" srcOrd="0" destOrd="0" presId="urn:microsoft.com/office/officeart/2005/8/layout/hList9"/>
    <dgm:cxn modelId="{9AC8EB32-0C9F-4AC8-8E10-F6A9D9DDF4D5}" type="presOf" srcId="{0ED3DAA9-BCCC-4BB0-A421-551AFEF5ABB5}" destId="{222F82D7-C966-4376-B5CE-20951D89DBC9}" srcOrd="0" destOrd="0" presId="urn:microsoft.com/office/officeart/2005/8/layout/hList9"/>
    <dgm:cxn modelId="{0F223563-B65E-4BF9-9C7A-1ED89A252A0C}" type="presOf" srcId="{EEB1096B-BFD3-4D54-9563-A8A6D57E7A1A}" destId="{CDBD630B-0386-45C2-B02D-BE1FC99045EA}" srcOrd="0" destOrd="0" presId="urn:microsoft.com/office/officeart/2005/8/layout/hList9"/>
    <dgm:cxn modelId="{B7B81537-1F17-48EC-B8CA-00629A227BE0}" type="presOf" srcId="{AC25656C-4ABD-4C16-BA0C-936E2BCC4598}" destId="{C59BC19F-4463-4DFF-815D-AAF1B7A265A0}" srcOrd="0" destOrd="0" presId="urn:microsoft.com/office/officeart/2005/8/layout/hList9"/>
    <dgm:cxn modelId="{71C3BEB0-88BA-49FB-BCA8-00A379CF369F}" type="presOf" srcId="{298CCE54-B820-43FA-8A4C-B2D538330B01}" destId="{70E753E8-8AF3-49AC-B615-1D06505ED6BB}" srcOrd="1" destOrd="0" presId="urn:microsoft.com/office/officeart/2005/8/layout/hList9"/>
    <dgm:cxn modelId="{A8AD98CF-B1CF-4265-AE1C-20350CF91CC1}" srcId="{6A0C03C8-3AE0-41A5-AB6E-6B1E6526B903}" destId="{965D2D62-CAE3-43C4-854A-E4F51A543713}" srcOrd="0" destOrd="0" parTransId="{2C8F97CC-EB44-41C7-BDB8-7E27D53C22F9}" sibTransId="{76ED100E-61CA-4F94-BDDC-A0CEAB9558D9}"/>
    <dgm:cxn modelId="{E9B585E4-4361-43B3-91B9-EF4F2F8DB3CF}" srcId="{6A0C03C8-3AE0-41A5-AB6E-6B1E6526B903}" destId="{AC25656C-4ABD-4C16-BA0C-936E2BCC4598}" srcOrd="1" destOrd="0" parTransId="{5AD18A89-53D9-43F5-AA18-18E34A4F899C}" sibTransId="{9D40B310-1F38-48D9-809F-3CE987CBBEE5}"/>
    <dgm:cxn modelId="{7EEAD7BC-6EC2-40E2-A228-C3C6883F85F6}" type="presOf" srcId="{965D2D62-CAE3-43C4-854A-E4F51A543713}" destId="{45E6CE7C-3E21-4A1D-AF00-89A533BC9140}" srcOrd="0" destOrd="0" presId="urn:microsoft.com/office/officeart/2005/8/layout/hList9"/>
    <dgm:cxn modelId="{25A89781-D37D-48E3-89EF-972706EFA8B1}" srcId="{965D2D62-CAE3-43C4-854A-E4F51A543713}" destId="{EEB1096B-BFD3-4D54-9563-A8A6D57E7A1A}" srcOrd="0" destOrd="0" parTransId="{DD192A52-094A-44B0-B538-071946C95808}" sibTransId="{9F0D1A22-7895-4D62-8AE7-70FF05DC9EFF}"/>
    <dgm:cxn modelId="{5DF0D31B-DB19-4668-8573-620DBB9E07B2}" type="presOf" srcId="{298CCE54-B820-43FA-8A4C-B2D538330B01}" destId="{6AE29061-8280-4775-A725-F46CFBF40191}" srcOrd="0" destOrd="0" presId="urn:microsoft.com/office/officeart/2005/8/layout/hList9"/>
    <dgm:cxn modelId="{E6C4F87F-70F1-40A6-8CEC-331CFBEC45A2}" type="presOf" srcId="{0ED3DAA9-BCCC-4BB0-A421-551AFEF5ABB5}" destId="{40AB6F34-608B-4F8A-8843-34CA94F1C6F5}" srcOrd="1" destOrd="0" presId="urn:microsoft.com/office/officeart/2005/8/layout/hList9"/>
    <dgm:cxn modelId="{169B067A-58D0-4D42-90E8-D5E30B396E6F}" type="presOf" srcId="{40FCD7CC-D6E7-45B6-9249-CFA24856FF94}" destId="{493C6B6E-BFC8-46EB-92B9-B7D73A53AF53}" srcOrd="1" destOrd="0" presId="urn:microsoft.com/office/officeart/2005/8/layout/hList9"/>
    <dgm:cxn modelId="{B07A7953-3A6C-483B-BECC-71282784C699}" type="presOf" srcId="{EEB1096B-BFD3-4D54-9563-A8A6D57E7A1A}" destId="{1DE9E84F-88F8-438A-AF57-8F1E01E7A11E}" srcOrd="1" destOrd="0" presId="urn:microsoft.com/office/officeart/2005/8/layout/hList9"/>
    <dgm:cxn modelId="{AD01ED83-EEC3-4B61-B402-ED373EFEB37E}" srcId="{AC25656C-4ABD-4C16-BA0C-936E2BCC4598}" destId="{298CCE54-B820-43FA-8A4C-B2D538330B01}" srcOrd="1" destOrd="0" parTransId="{B7D45126-F61D-40E5-88FB-550A4AEABF73}" sibTransId="{20C824ED-EA94-46F5-B94B-6CBD0806B597}"/>
    <dgm:cxn modelId="{40D79362-DF6F-425D-B10E-3883FE1D24A2}" type="presParOf" srcId="{D902857B-C147-4B90-B8E2-4D067F9A6166}" destId="{185A1704-187F-44B6-A38C-97D8B61AF484}" srcOrd="0" destOrd="0" presId="urn:microsoft.com/office/officeart/2005/8/layout/hList9"/>
    <dgm:cxn modelId="{DAC64BEE-005D-42AD-8CE9-75FBC855A227}" type="presParOf" srcId="{D902857B-C147-4B90-B8E2-4D067F9A6166}" destId="{9D7177EC-0D7C-4B2A-AE4A-2BF616A440B7}" srcOrd="1" destOrd="0" presId="urn:microsoft.com/office/officeart/2005/8/layout/hList9"/>
    <dgm:cxn modelId="{9A8EDA0C-806D-46F6-9DEE-FCB0897C7BF4}" type="presParOf" srcId="{9D7177EC-0D7C-4B2A-AE4A-2BF616A440B7}" destId="{46F5D181-3382-4392-B673-938D3C9D339B}" srcOrd="0" destOrd="0" presId="urn:microsoft.com/office/officeart/2005/8/layout/hList9"/>
    <dgm:cxn modelId="{FA2F325F-44E7-484D-AE1E-F8945FBBEAB4}" type="presParOf" srcId="{9D7177EC-0D7C-4B2A-AE4A-2BF616A440B7}" destId="{788CEEC2-6BB4-4FE8-AF4F-9ECD955CB838}" srcOrd="1" destOrd="0" presId="urn:microsoft.com/office/officeart/2005/8/layout/hList9"/>
    <dgm:cxn modelId="{EA65B2CF-A784-44C4-85DC-F1B36067061C}" type="presParOf" srcId="{788CEEC2-6BB4-4FE8-AF4F-9ECD955CB838}" destId="{CDBD630B-0386-45C2-B02D-BE1FC99045EA}" srcOrd="0" destOrd="0" presId="urn:microsoft.com/office/officeart/2005/8/layout/hList9"/>
    <dgm:cxn modelId="{EF733DDC-8B75-4005-89D8-5CBA5DB656C8}" type="presParOf" srcId="{788CEEC2-6BB4-4FE8-AF4F-9ECD955CB838}" destId="{1DE9E84F-88F8-438A-AF57-8F1E01E7A11E}" srcOrd="1" destOrd="0" presId="urn:microsoft.com/office/officeart/2005/8/layout/hList9"/>
    <dgm:cxn modelId="{1F82B342-EC89-4C7A-8D5A-B279F208641C}" type="presParOf" srcId="{9D7177EC-0D7C-4B2A-AE4A-2BF616A440B7}" destId="{752D2087-BBD2-4329-A9BC-CEBC303BF81D}" srcOrd="2" destOrd="0" presId="urn:microsoft.com/office/officeart/2005/8/layout/hList9"/>
    <dgm:cxn modelId="{0BEC6E38-5A29-4B44-BB13-7BDC5743DB59}" type="presParOf" srcId="{752D2087-BBD2-4329-A9BC-CEBC303BF81D}" destId="{222F82D7-C966-4376-B5CE-20951D89DBC9}" srcOrd="0" destOrd="0" presId="urn:microsoft.com/office/officeart/2005/8/layout/hList9"/>
    <dgm:cxn modelId="{4BF47172-6276-4390-B76D-86A8060D58AD}" type="presParOf" srcId="{752D2087-BBD2-4329-A9BC-CEBC303BF81D}" destId="{40AB6F34-608B-4F8A-8843-34CA94F1C6F5}" srcOrd="1" destOrd="0" presId="urn:microsoft.com/office/officeart/2005/8/layout/hList9"/>
    <dgm:cxn modelId="{72EBEBD7-3857-415B-B0B9-F82A5014087E}" type="presParOf" srcId="{D902857B-C147-4B90-B8E2-4D067F9A6166}" destId="{814A9A2B-9BDE-4A09-BC27-3CC09006664A}" srcOrd="2" destOrd="0" presId="urn:microsoft.com/office/officeart/2005/8/layout/hList9"/>
    <dgm:cxn modelId="{AF78232A-AE7E-4090-8940-DFA0122B9730}" type="presParOf" srcId="{D902857B-C147-4B90-B8E2-4D067F9A6166}" destId="{45E6CE7C-3E21-4A1D-AF00-89A533BC9140}" srcOrd="3" destOrd="0" presId="urn:microsoft.com/office/officeart/2005/8/layout/hList9"/>
    <dgm:cxn modelId="{F96B4AD5-40BB-4C34-9D6D-8D979B284188}" type="presParOf" srcId="{D902857B-C147-4B90-B8E2-4D067F9A6166}" destId="{5A4FCC7C-D025-412A-AF43-382C7FFF0767}" srcOrd="4" destOrd="0" presId="urn:microsoft.com/office/officeart/2005/8/layout/hList9"/>
    <dgm:cxn modelId="{F0D0C578-0B3F-415D-A2D8-96700588AC7A}" type="presParOf" srcId="{D902857B-C147-4B90-B8E2-4D067F9A6166}" destId="{9889238D-0D91-43A6-93B2-BE3D78726B78}" srcOrd="5" destOrd="0" presId="urn:microsoft.com/office/officeart/2005/8/layout/hList9"/>
    <dgm:cxn modelId="{0CFD62E5-91C8-4E28-AB5E-F981DCF427CA}" type="presParOf" srcId="{D902857B-C147-4B90-B8E2-4D067F9A6166}" destId="{7955D9F5-977D-46E8-852A-0EF9B8BE119B}" srcOrd="6" destOrd="0" presId="urn:microsoft.com/office/officeart/2005/8/layout/hList9"/>
    <dgm:cxn modelId="{79CC79C5-829D-4A59-BF90-AF02F50F1313}" type="presParOf" srcId="{7955D9F5-977D-46E8-852A-0EF9B8BE119B}" destId="{A2EB4DF0-54F7-4BCD-A23F-4E9078A24F08}" srcOrd="0" destOrd="0" presId="urn:microsoft.com/office/officeart/2005/8/layout/hList9"/>
    <dgm:cxn modelId="{9461DB73-8801-4682-95BC-7CB3A74DB9C8}" type="presParOf" srcId="{7955D9F5-977D-46E8-852A-0EF9B8BE119B}" destId="{51527289-CFD5-4F4A-A44B-9461283B1BC5}" srcOrd="1" destOrd="0" presId="urn:microsoft.com/office/officeart/2005/8/layout/hList9"/>
    <dgm:cxn modelId="{6AE9EB0F-D3E2-455B-8750-9437EBF9676A}" type="presParOf" srcId="{51527289-CFD5-4F4A-A44B-9461283B1BC5}" destId="{690A7405-B2F2-44B8-9B22-94D0AF0552EE}" srcOrd="0" destOrd="0" presId="urn:microsoft.com/office/officeart/2005/8/layout/hList9"/>
    <dgm:cxn modelId="{2143E2A0-FA03-4E1C-8601-54F9E3A741C5}" type="presParOf" srcId="{51527289-CFD5-4F4A-A44B-9461283B1BC5}" destId="{493C6B6E-BFC8-46EB-92B9-B7D73A53AF53}" srcOrd="1" destOrd="0" presId="urn:microsoft.com/office/officeart/2005/8/layout/hList9"/>
    <dgm:cxn modelId="{08A5EC91-6958-4EB5-B28E-A3B9558915A0}" type="presParOf" srcId="{7955D9F5-977D-46E8-852A-0EF9B8BE119B}" destId="{1820ED08-1479-46F3-B701-604DA5FE1644}" srcOrd="2" destOrd="0" presId="urn:microsoft.com/office/officeart/2005/8/layout/hList9"/>
    <dgm:cxn modelId="{93B45763-DEA4-42B6-8A67-5DB438EA2099}" type="presParOf" srcId="{1820ED08-1479-46F3-B701-604DA5FE1644}" destId="{6AE29061-8280-4775-A725-F46CFBF40191}" srcOrd="0" destOrd="0" presId="urn:microsoft.com/office/officeart/2005/8/layout/hList9"/>
    <dgm:cxn modelId="{B85FB1A7-33C8-4075-A468-F3F0B455B943}" type="presParOf" srcId="{1820ED08-1479-46F3-B701-604DA5FE1644}" destId="{70E753E8-8AF3-49AC-B615-1D06505ED6BB}" srcOrd="1" destOrd="0" presId="urn:microsoft.com/office/officeart/2005/8/layout/hList9"/>
    <dgm:cxn modelId="{1231BE66-70A6-4B8F-9EA3-ED1F85A4AAD4}" type="presParOf" srcId="{D902857B-C147-4B90-B8E2-4D067F9A6166}" destId="{CAE5038E-12E4-4E3E-9FD9-C857140235BA}" srcOrd="7" destOrd="0" presId="urn:microsoft.com/office/officeart/2005/8/layout/hList9"/>
    <dgm:cxn modelId="{6586F455-4D98-4004-AB11-A619416EFEB8}" type="presParOf" srcId="{D902857B-C147-4B90-B8E2-4D067F9A6166}" destId="{C59BC19F-4463-4DFF-815D-AAF1B7A265A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93D4DC-6B89-4A18-BD44-DF71575635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7B75B9F-EFE4-4C67-A858-968D892C6EFF}">
      <dgm:prSet phldrT="[文字]"/>
      <dgm:spPr/>
      <dgm:t>
        <a:bodyPr/>
        <a:lstStyle/>
        <a:p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基本學科教學</a:t>
          </a:r>
        </a:p>
      </dgm:t>
    </dgm:pt>
    <dgm:pt modelId="{E13812F4-2A1D-4579-8ACA-780D35143F71}" type="parTrans" cxnId="{4C2C59F4-22C0-4F1A-BCF8-816A349B8B32}">
      <dgm:prSet/>
      <dgm:spPr/>
      <dgm:t>
        <a:bodyPr/>
        <a:lstStyle/>
        <a:p>
          <a:endParaRPr lang="zh-TW" altLang="en-US"/>
        </a:p>
      </dgm:t>
    </dgm:pt>
    <dgm:pt modelId="{4AF73740-1C47-4115-B1E0-F255B90731F8}" type="sibTrans" cxnId="{4C2C59F4-22C0-4F1A-BCF8-816A349B8B32}">
      <dgm:prSet/>
      <dgm:spPr/>
      <dgm:t>
        <a:bodyPr/>
        <a:lstStyle/>
        <a:p>
          <a:endParaRPr lang="zh-TW" altLang="en-US"/>
        </a:p>
      </dgm:t>
    </dgm:pt>
    <dgm:pt modelId="{C62CAFF6-FA77-4A55-9F70-55FF45897E4C}">
      <dgm:prSet phldrT="[文字]"/>
      <dgm:spPr/>
      <dgm:t>
        <a:bodyPr/>
        <a:lstStyle/>
        <a:p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各種學科與老師</a:t>
          </a:r>
        </a:p>
      </dgm:t>
    </dgm:pt>
    <dgm:pt modelId="{670565B2-5341-4C24-A6D1-7242DD249727}" type="parTrans" cxnId="{0B689A6E-6CA8-4640-B63B-86EF81AFB411}">
      <dgm:prSet/>
      <dgm:spPr/>
      <dgm:t>
        <a:bodyPr/>
        <a:lstStyle/>
        <a:p>
          <a:endParaRPr lang="zh-TW" altLang="en-US"/>
        </a:p>
      </dgm:t>
    </dgm:pt>
    <dgm:pt modelId="{2949FCEF-39D8-45B5-AE58-4FBD2FF3AA7B}" type="sibTrans" cxnId="{0B689A6E-6CA8-4640-B63B-86EF81AFB411}">
      <dgm:prSet/>
      <dgm:spPr/>
      <dgm:t>
        <a:bodyPr/>
        <a:lstStyle/>
        <a:p>
          <a:endParaRPr lang="zh-TW" altLang="en-US"/>
        </a:p>
      </dgm:t>
    </dgm:pt>
    <dgm:pt modelId="{0999CE64-8B3F-439C-B457-B1586AACC209}">
      <dgm:prSet phldrT="[文字]"/>
      <dgm:spPr/>
      <dgm:t>
        <a:bodyPr/>
        <a:lstStyle/>
        <a:p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多種口語指令</a:t>
          </a:r>
        </a:p>
      </dgm:t>
    </dgm:pt>
    <dgm:pt modelId="{907F2298-5388-4AEA-9965-D21918DEA88A}" type="parTrans" cxnId="{D0AF2CBB-BC73-4871-AC78-3062320775AA}">
      <dgm:prSet/>
      <dgm:spPr/>
      <dgm:t>
        <a:bodyPr/>
        <a:lstStyle/>
        <a:p>
          <a:endParaRPr lang="zh-TW" altLang="en-US"/>
        </a:p>
      </dgm:t>
    </dgm:pt>
    <dgm:pt modelId="{1C7676A1-D160-4D4E-954A-DB65475FBB4B}" type="sibTrans" cxnId="{D0AF2CBB-BC73-4871-AC78-3062320775AA}">
      <dgm:prSet/>
      <dgm:spPr/>
      <dgm:t>
        <a:bodyPr/>
        <a:lstStyle/>
        <a:p>
          <a:endParaRPr lang="zh-TW" altLang="en-US"/>
        </a:p>
      </dgm:t>
    </dgm:pt>
    <dgm:pt modelId="{9385BF8A-F69E-4593-AFFF-6C627A331792}">
      <dgm:prSet phldrT="[文字]"/>
      <dgm:spPr/>
      <dgm:t>
        <a:bodyPr/>
        <a:lstStyle/>
        <a:p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快速的學習步調</a:t>
          </a:r>
        </a:p>
      </dgm:t>
    </dgm:pt>
    <dgm:pt modelId="{52A384CC-6B09-4AEA-AF8A-525576CCFE4F}" type="parTrans" cxnId="{50CE654F-38B6-4A6B-B5E5-7A96FCB4D687}">
      <dgm:prSet/>
      <dgm:spPr/>
      <dgm:t>
        <a:bodyPr/>
        <a:lstStyle/>
        <a:p>
          <a:endParaRPr lang="zh-TW" altLang="en-US"/>
        </a:p>
      </dgm:t>
    </dgm:pt>
    <dgm:pt modelId="{7791F76E-55FA-4BD2-8F2E-9829D10790BD}" type="sibTrans" cxnId="{50CE654F-38B6-4A6B-B5E5-7A96FCB4D687}">
      <dgm:prSet/>
      <dgm:spPr/>
      <dgm:t>
        <a:bodyPr/>
        <a:lstStyle/>
        <a:p>
          <a:endParaRPr lang="zh-TW" altLang="en-US"/>
        </a:p>
      </dgm:t>
    </dgm:pt>
    <dgm:pt modelId="{B0F55F12-456C-4ED6-B7BC-CD918EA09BEC}">
      <dgm:prSet phldrT="[文字]"/>
      <dgm:spPr/>
      <dgm:t>
        <a:bodyPr/>
        <a:lstStyle/>
        <a:p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參與活動的主動性</a:t>
          </a:r>
        </a:p>
      </dgm:t>
    </dgm:pt>
    <dgm:pt modelId="{ED7C0C67-A751-4E7A-AA25-8CCDF3A057E6}" type="parTrans" cxnId="{57C6582C-F07C-4786-B6C6-B0AE793EF0CC}">
      <dgm:prSet/>
      <dgm:spPr/>
      <dgm:t>
        <a:bodyPr/>
        <a:lstStyle/>
        <a:p>
          <a:endParaRPr lang="zh-TW" altLang="en-US"/>
        </a:p>
      </dgm:t>
    </dgm:pt>
    <dgm:pt modelId="{3D601E49-4D54-496A-8C5D-C0D8EC70E8C2}" type="sibTrans" cxnId="{57C6582C-F07C-4786-B6C6-B0AE793EF0CC}">
      <dgm:prSet/>
      <dgm:spPr/>
      <dgm:t>
        <a:bodyPr/>
        <a:lstStyle/>
        <a:p>
          <a:endParaRPr lang="zh-TW" altLang="en-US"/>
        </a:p>
      </dgm:t>
    </dgm:pt>
    <dgm:pt modelId="{E88AB023-CA27-4D81-81C5-FC91CAAAA340}">
      <dgm:prSet phldrT="[文字]"/>
      <dgm:spPr/>
      <dgm:t>
        <a:bodyPr/>
        <a:lstStyle/>
        <a:p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每節課</a:t>
          </a:r>
          <a:r>
            <a: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40</a:t>
          </a:r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分鐘</a:t>
          </a:r>
        </a:p>
      </dgm:t>
    </dgm:pt>
    <dgm:pt modelId="{024B075C-E841-45A8-8A47-EBC38236D488}" type="parTrans" cxnId="{408A7913-543C-4FBD-80D8-34D966F9C6C3}">
      <dgm:prSet/>
      <dgm:spPr/>
      <dgm:t>
        <a:bodyPr/>
        <a:lstStyle/>
        <a:p>
          <a:endParaRPr lang="zh-TW" altLang="en-US"/>
        </a:p>
      </dgm:t>
    </dgm:pt>
    <dgm:pt modelId="{61C0D5E8-0465-4F5A-980E-3B0C3C89EA7B}" type="sibTrans" cxnId="{408A7913-543C-4FBD-80D8-34D966F9C6C3}">
      <dgm:prSet/>
      <dgm:spPr/>
      <dgm:t>
        <a:bodyPr/>
        <a:lstStyle/>
        <a:p>
          <a:endParaRPr lang="zh-TW" altLang="en-US"/>
        </a:p>
      </dgm:t>
    </dgm:pt>
    <dgm:pt modelId="{F0585558-476C-46D4-B554-6A1DEA341C5D}">
      <dgm:prSet phldrT="[文字]"/>
      <dgm:spPr/>
      <dgm:t>
        <a:bodyPr/>
        <a:lstStyle/>
        <a:p>
          <a:r>
            <a: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1:29</a:t>
          </a:r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的師生比</a:t>
          </a:r>
        </a:p>
      </dgm:t>
    </dgm:pt>
    <dgm:pt modelId="{42AA3887-2679-4485-9F23-57227E1E59C3}" type="parTrans" cxnId="{7C63E0DE-4065-449F-ACC9-6DE13FA6A39D}">
      <dgm:prSet/>
      <dgm:spPr/>
      <dgm:t>
        <a:bodyPr/>
        <a:lstStyle/>
        <a:p>
          <a:endParaRPr lang="zh-TW" altLang="en-US"/>
        </a:p>
      </dgm:t>
    </dgm:pt>
    <dgm:pt modelId="{F765BBFA-86F1-42D0-ACC7-78B9A9D75C06}" type="sibTrans" cxnId="{7C63E0DE-4065-449F-ACC9-6DE13FA6A39D}">
      <dgm:prSet/>
      <dgm:spPr/>
      <dgm:t>
        <a:bodyPr/>
        <a:lstStyle/>
        <a:p>
          <a:endParaRPr lang="zh-TW" altLang="en-US"/>
        </a:p>
      </dgm:t>
    </dgm:pt>
    <dgm:pt modelId="{D66312F4-D2B9-44F2-925B-47D879BD0FE1}">
      <dgm:prSet phldrT="[文字]"/>
      <dgm:spPr/>
      <dgm:t>
        <a:bodyPr/>
        <a:lstStyle/>
        <a:p>
          <a:r>
            <a: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午休縮短、沒有點心時間</a:t>
          </a:r>
        </a:p>
      </dgm:t>
    </dgm:pt>
    <dgm:pt modelId="{DDE39404-D461-41F1-8EC4-6AD501D2B2B2}" type="parTrans" cxnId="{67255AC6-0B2E-49B9-A6E0-9B5B43B9B200}">
      <dgm:prSet/>
      <dgm:spPr/>
      <dgm:t>
        <a:bodyPr/>
        <a:lstStyle/>
        <a:p>
          <a:endParaRPr lang="zh-TW" altLang="en-US"/>
        </a:p>
      </dgm:t>
    </dgm:pt>
    <dgm:pt modelId="{53C616C5-2F4E-4969-856D-EA824E01B9EE}" type="sibTrans" cxnId="{67255AC6-0B2E-49B9-A6E0-9B5B43B9B200}">
      <dgm:prSet/>
      <dgm:spPr/>
      <dgm:t>
        <a:bodyPr/>
        <a:lstStyle/>
        <a:p>
          <a:endParaRPr lang="zh-TW" altLang="en-US"/>
        </a:p>
      </dgm:t>
    </dgm:pt>
    <dgm:pt modelId="{D0483F92-A52A-4854-85DC-6CEFED28C4BB}" type="pres">
      <dgm:prSet presAssocID="{9C93D4DC-6B89-4A18-BD44-DF71575635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C13D3E-B717-458B-BA63-7DFD6ABF0E27}" type="pres">
      <dgm:prSet presAssocID="{A7B75B9F-EFE4-4C67-A858-968D892C6EF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B1CD60-6A78-4216-895E-B1F6659C4DF0}" type="pres">
      <dgm:prSet presAssocID="{4AF73740-1C47-4115-B1E0-F255B90731F8}" presName="sibTrans" presStyleCnt="0"/>
      <dgm:spPr/>
    </dgm:pt>
    <dgm:pt modelId="{49A1B781-763D-4FCF-9B40-48B91E6781CE}" type="pres">
      <dgm:prSet presAssocID="{C62CAFF6-FA77-4A55-9F70-55FF45897E4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9C2DF2-A00E-4DDD-8873-218E2EF7BDC1}" type="pres">
      <dgm:prSet presAssocID="{2949FCEF-39D8-45B5-AE58-4FBD2FF3AA7B}" presName="sibTrans" presStyleCnt="0"/>
      <dgm:spPr/>
    </dgm:pt>
    <dgm:pt modelId="{CC80BF5F-37EB-404C-AE22-6FF0F3522B00}" type="pres">
      <dgm:prSet presAssocID="{0999CE64-8B3F-439C-B457-B1586AACC20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2C9D41-C450-4EBD-8FA7-E1B4F283FA36}" type="pres">
      <dgm:prSet presAssocID="{1C7676A1-D160-4D4E-954A-DB65475FBB4B}" presName="sibTrans" presStyleCnt="0"/>
      <dgm:spPr/>
    </dgm:pt>
    <dgm:pt modelId="{80A89AEF-FFF4-421B-BE51-CE8C9EEF15D5}" type="pres">
      <dgm:prSet presAssocID="{9385BF8A-F69E-4593-AFFF-6C627A33179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9BAACA-D6ED-41EF-85FB-39756A21BA8B}" type="pres">
      <dgm:prSet presAssocID="{7791F76E-55FA-4BD2-8F2E-9829D10790BD}" presName="sibTrans" presStyleCnt="0"/>
      <dgm:spPr/>
    </dgm:pt>
    <dgm:pt modelId="{933606E4-F665-4582-812C-804C619A002C}" type="pres">
      <dgm:prSet presAssocID="{B0F55F12-456C-4ED6-B7BC-CD918EA09BE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39943A-F897-4D19-A427-B88AA96B4EEE}" type="pres">
      <dgm:prSet presAssocID="{3D601E49-4D54-496A-8C5D-C0D8EC70E8C2}" presName="sibTrans" presStyleCnt="0"/>
      <dgm:spPr/>
    </dgm:pt>
    <dgm:pt modelId="{719A18BF-9A1E-4FDF-B43F-363D29B3488C}" type="pres">
      <dgm:prSet presAssocID="{E88AB023-CA27-4D81-81C5-FC91CAAAA34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1938F2-3B3A-4843-96F6-DAE20CA4F760}" type="pres">
      <dgm:prSet presAssocID="{61C0D5E8-0465-4F5A-980E-3B0C3C89EA7B}" presName="sibTrans" presStyleCnt="0"/>
      <dgm:spPr/>
    </dgm:pt>
    <dgm:pt modelId="{CBA7BB8E-7F40-4FA3-A9C3-03DEEF696D03}" type="pres">
      <dgm:prSet presAssocID="{F0585558-476C-46D4-B554-6A1DEA341C5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2BFD5A-FA39-4E19-9F81-992C901A97E4}" type="pres">
      <dgm:prSet presAssocID="{F765BBFA-86F1-42D0-ACC7-78B9A9D75C06}" presName="sibTrans" presStyleCnt="0"/>
      <dgm:spPr/>
    </dgm:pt>
    <dgm:pt modelId="{C5BEB8B3-3886-41FB-B349-72DF5EC7072A}" type="pres">
      <dgm:prSet presAssocID="{D66312F4-D2B9-44F2-925B-47D879BD0FE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689A6E-6CA8-4640-B63B-86EF81AFB411}" srcId="{9C93D4DC-6B89-4A18-BD44-DF71575635EC}" destId="{C62CAFF6-FA77-4A55-9F70-55FF45897E4C}" srcOrd="1" destOrd="0" parTransId="{670565B2-5341-4C24-A6D1-7242DD249727}" sibTransId="{2949FCEF-39D8-45B5-AE58-4FBD2FF3AA7B}"/>
    <dgm:cxn modelId="{A85639D5-33DE-4211-B44E-513DB004D628}" type="presOf" srcId="{E88AB023-CA27-4D81-81C5-FC91CAAAA340}" destId="{719A18BF-9A1E-4FDF-B43F-363D29B3488C}" srcOrd="0" destOrd="0" presId="urn:microsoft.com/office/officeart/2005/8/layout/default"/>
    <dgm:cxn modelId="{57C6582C-F07C-4786-B6C6-B0AE793EF0CC}" srcId="{9C93D4DC-6B89-4A18-BD44-DF71575635EC}" destId="{B0F55F12-456C-4ED6-B7BC-CD918EA09BEC}" srcOrd="4" destOrd="0" parTransId="{ED7C0C67-A751-4E7A-AA25-8CCDF3A057E6}" sibTransId="{3D601E49-4D54-496A-8C5D-C0D8EC70E8C2}"/>
    <dgm:cxn modelId="{CB530ED3-106A-412C-8B81-0891C49050BB}" type="presOf" srcId="{0999CE64-8B3F-439C-B457-B1586AACC209}" destId="{CC80BF5F-37EB-404C-AE22-6FF0F3522B00}" srcOrd="0" destOrd="0" presId="urn:microsoft.com/office/officeart/2005/8/layout/default"/>
    <dgm:cxn modelId="{69009C85-B709-49AC-A944-5B9655A78B56}" type="presOf" srcId="{A7B75B9F-EFE4-4C67-A858-968D892C6EFF}" destId="{57C13D3E-B717-458B-BA63-7DFD6ABF0E27}" srcOrd="0" destOrd="0" presId="urn:microsoft.com/office/officeart/2005/8/layout/default"/>
    <dgm:cxn modelId="{4505EBC7-9F61-4664-8B12-B9D9DC4F4F30}" type="presOf" srcId="{C62CAFF6-FA77-4A55-9F70-55FF45897E4C}" destId="{49A1B781-763D-4FCF-9B40-48B91E6781CE}" srcOrd="0" destOrd="0" presId="urn:microsoft.com/office/officeart/2005/8/layout/default"/>
    <dgm:cxn modelId="{44836849-8E7C-4AD8-AE3E-748039404321}" type="presOf" srcId="{9385BF8A-F69E-4593-AFFF-6C627A331792}" destId="{80A89AEF-FFF4-421B-BE51-CE8C9EEF15D5}" srcOrd="0" destOrd="0" presId="urn:microsoft.com/office/officeart/2005/8/layout/default"/>
    <dgm:cxn modelId="{EC4C3677-4103-4C23-AEA8-E343FA11DFAE}" type="presOf" srcId="{D66312F4-D2B9-44F2-925B-47D879BD0FE1}" destId="{C5BEB8B3-3886-41FB-B349-72DF5EC7072A}" srcOrd="0" destOrd="0" presId="urn:microsoft.com/office/officeart/2005/8/layout/default"/>
    <dgm:cxn modelId="{50CE654F-38B6-4A6B-B5E5-7A96FCB4D687}" srcId="{9C93D4DC-6B89-4A18-BD44-DF71575635EC}" destId="{9385BF8A-F69E-4593-AFFF-6C627A331792}" srcOrd="3" destOrd="0" parTransId="{52A384CC-6B09-4AEA-AF8A-525576CCFE4F}" sibTransId="{7791F76E-55FA-4BD2-8F2E-9829D10790BD}"/>
    <dgm:cxn modelId="{4C2C59F4-22C0-4F1A-BCF8-816A349B8B32}" srcId="{9C93D4DC-6B89-4A18-BD44-DF71575635EC}" destId="{A7B75B9F-EFE4-4C67-A858-968D892C6EFF}" srcOrd="0" destOrd="0" parTransId="{E13812F4-2A1D-4579-8ACA-780D35143F71}" sibTransId="{4AF73740-1C47-4115-B1E0-F255B90731F8}"/>
    <dgm:cxn modelId="{496D5222-30AD-4999-BE6F-9938B3F7DB0A}" type="presOf" srcId="{9C93D4DC-6B89-4A18-BD44-DF71575635EC}" destId="{D0483F92-A52A-4854-85DC-6CEFED28C4BB}" srcOrd="0" destOrd="0" presId="urn:microsoft.com/office/officeart/2005/8/layout/default"/>
    <dgm:cxn modelId="{F8F821DD-E812-42EC-B442-A94A0FF6CB80}" type="presOf" srcId="{F0585558-476C-46D4-B554-6A1DEA341C5D}" destId="{CBA7BB8E-7F40-4FA3-A9C3-03DEEF696D03}" srcOrd="0" destOrd="0" presId="urn:microsoft.com/office/officeart/2005/8/layout/default"/>
    <dgm:cxn modelId="{67255AC6-0B2E-49B9-A6E0-9B5B43B9B200}" srcId="{9C93D4DC-6B89-4A18-BD44-DF71575635EC}" destId="{D66312F4-D2B9-44F2-925B-47D879BD0FE1}" srcOrd="7" destOrd="0" parTransId="{DDE39404-D461-41F1-8EC4-6AD501D2B2B2}" sibTransId="{53C616C5-2F4E-4969-856D-EA824E01B9EE}"/>
    <dgm:cxn modelId="{4DB22ABE-F596-499E-8086-AA89E512F2CD}" type="presOf" srcId="{B0F55F12-456C-4ED6-B7BC-CD918EA09BEC}" destId="{933606E4-F665-4582-812C-804C619A002C}" srcOrd="0" destOrd="0" presId="urn:microsoft.com/office/officeart/2005/8/layout/default"/>
    <dgm:cxn modelId="{408A7913-543C-4FBD-80D8-34D966F9C6C3}" srcId="{9C93D4DC-6B89-4A18-BD44-DF71575635EC}" destId="{E88AB023-CA27-4D81-81C5-FC91CAAAA340}" srcOrd="5" destOrd="0" parTransId="{024B075C-E841-45A8-8A47-EBC38236D488}" sibTransId="{61C0D5E8-0465-4F5A-980E-3B0C3C89EA7B}"/>
    <dgm:cxn modelId="{D0AF2CBB-BC73-4871-AC78-3062320775AA}" srcId="{9C93D4DC-6B89-4A18-BD44-DF71575635EC}" destId="{0999CE64-8B3F-439C-B457-B1586AACC209}" srcOrd="2" destOrd="0" parTransId="{907F2298-5388-4AEA-9965-D21918DEA88A}" sibTransId="{1C7676A1-D160-4D4E-954A-DB65475FBB4B}"/>
    <dgm:cxn modelId="{7C63E0DE-4065-449F-ACC9-6DE13FA6A39D}" srcId="{9C93D4DC-6B89-4A18-BD44-DF71575635EC}" destId="{F0585558-476C-46D4-B554-6A1DEA341C5D}" srcOrd="6" destOrd="0" parTransId="{42AA3887-2679-4485-9F23-57227E1E59C3}" sibTransId="{F765BBFA-86F1-42D0-ACC7-78B9A9D75C06}"/>
    <dgm:cxn modelId="{64B21B03-4851-4968-B4F4-8155E67B6223}" type="presParOf" srcId="{D0483F92-A52A-4854-85DC-6CEFED28C4BB}" destId="{57C13D3E-B717-458B-BA63-7DFD6ABF0E27}" srcOrd="0" destOrd="0" presId="urn:microsoft.com/office/officeart/2005/8/layout/default"/>
    <dgm:cxn modelId="{517C3A57-5028-43A0-AB7A-1449E1F03062}" type="presParOf" srcId="{D0483F92-A52A-4854-85DC-6CEFED28C4BB}" destId="{8FB1CD60-6A78-4216-895E-B1F6659C4DF0}" srcOrd="1" destOrd="0" presId="urn:microsoft.com/office/officeart/2005/8/layout/default"/>
    <dgm:cxn modelId="{E7DDF8D7-006A-4DD8-8681-96FD7A6E9A2A}" type="presParOf" srcId="{D0483F92-A52A-4854-85DC-6CEFED28C4BB}" destId="{49A1B781-763D-4FCF-9B40-48B91E6781CE}" srcOrd="2" destOrd="0" presId="urn:microsoft.com/office/officeart/2005/8/layout/default"/>
    <dgm:cxn modelId="{98E8FD14-7120-4DCD-A2DC-EB40200C9242}" type="presParOf" srcId="{D0483F92-A52A-4854-85DC-6CEFED28C4BB}" destId="{949C2DF2-A00E-4DDD-8873-218E2EF7BDC1}" srcOrd="3" destOrd="0" presId="urn:microsoft.com/office/officeart/2005/8/layout/default"/>
    <dgm:cxn modelId="{BB0CE7F7-50ED-4380-AFB4-964D276AF702}" type="presParOf" srcId="{D0483F92-A52A-4854-85DC-6CEFED28C4BB}" destId="{CC80BF5F-37EB-404C-AE22-6FF0F3522B00}" srcOrd="4" destOrd="0" presId="urn:microsoft.com/office/officeart/2005/8/layout/default"/>
    <dgm:cxn modelId="{5990749E-5697-4725-BC9F-B76873F0212C}" type="presParOf" srcId="{D0483F92-A52A-4854-85DC-6CEFED28C4BB}" destId="{D92C9D41-C450-4EBD-8FA7-E1B4F283FA36}" srcOrd="5" destOrd="0" presId="urn:microsoft.com/office/officeart/2005/8/layout/default"/>
    <dgm:cxn modelId="{643C44D1-ADB6-4FF1-879D-96FACF31755C}" type="presParOf" srcId="{D0483F92-A52A-4854-85DC-6CEFED28C4BB}" destId="{80A89AEF-FFF4-421B-BE51-CE8C9EEF15D5}" srcOrd="6" destOrd="0" presId="urn:microsoft.com/office/officeart/2005/8/layout/default"/>
    <dgm:cxn modelId="{C98E2D30-5CA0-492A-B45F-05A1F7F56460}" type="presParOf" srcId="{D0483F92-A52A-4854-85DC-6CEFED28C4BB}" destId="{609BAACA-D6ED-41EF-85FB-39756A21BA8B}" srcOrd="7" destOrd="0" presId="urn:microsoft.com/office/officeart/2005/8/layout/default"/>
    <dgm:cxn modelId="{5FDBB12E-5F01-491F-AEDB-97B45E27D870}" type="presParOf" srcId="{D0483F92-A52A-4854-85DC-6CEFED28C4BB}" destId="{933606E4-F665-4582-812C-804C619A002C}" srcOrd="8" destOrd="0" presId="urn:microsoft.com/office/officeart/2005/8/layout/default"/>
    <dgm:cxn modelId="{B6DA7E47-38AD-407A-937A-9FFD6A422192}" type="presParOf" srcId="{D0483F92-A52A-4854-85DC-6CEFED28C4BB}" destId="{4639943A-F897-4D19-A427-B88AA96B4EEE}" srcOrd="9" destOrd="0" presId="urn:microsoft.com/office/officeart/2005/8/layout/default"/>
    <dgm:cxn modelId="{B20FFC17-0598-4B72-A0B2-FC1DA1B4EED9}" type="presParOf" srcId="{D0483F92-A52A-4854-85DC-6CEFED28C4BB}" destId="{719A18BF-9A1E-4FDF-B43F-363D29B3488C}" srcOrd="10" destOrd="0" presId="urn:microsoft.com/office/officeart/2005/8/layout/default"/>
    <dgm:cxn modelId="{459165E0-5C96-45B0-89B8-51B56A821C48}" type="presParOf" srcId="{D0483F92-A52A-4854-85DC-6CEFED28C4BB}" destId="{CD1938F2-3B3A-4843-96F6-DAE20CA4F760}" srcOrd="11" destOrd="0" presId="urn:microsoft.com/office/officeart/2005/8/layout/default"/>
    <dgm:cxn modelId="{11657205-8A3C-4888-A8E3-DB7A1557F7E7}" type="presParOf" srcId="{D0483F92-A52A-4854-85DC-6CEFED28C4BB}" destId="{CBA7BB8E-7F40-4FA3-A9C3-03DEEF696D03}" srcOrd="12" destOrd="0" presId="urn:microsoft.com/office/officeart/2005/8/layout/default"/>
    <dgm:cxn modelId="{48EB1336-37AC-4557-B484-2781CE9C7209}" type="presParOf" srcId="{D0483F92-A52A-4854-85DC-6CEFED28C4BB}" destId="{702BFD5A-FA39-4E19-9F81-992C901A97E4}" srcOrd="13" destOrd="0" presId="urn:microsoft.com/office/officeart/2005/8/layout/default"/>
    <dgm:cxn modelId="{E88D46C5-6700-4151-83D9-1BC071843272}" type="presParOf" srcId="{D0483F92-A52A-4854-85DC-6CEFED28C4BB}" destId="{C5BEB8B3-3886-41FB-B349-72DF5EC7072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80A333-7840-4162-A1A1-FA7E31781A7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1CBADC6-1201-4EEF-9400-9E112759E41F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互動時需要得到對方的回應</a:t>
          </a:r>
        </a:p>
      </dgm:t>
    </dgm:pt>
    <dgm:pt modelId="{52EA01E3-BDE7-446A-9A7F-2D85FEAD3A37}" type="parTrans" cxnId="{BD5DE12D-F807-4F32-A158-6C54F11DDCB8}">
      <dgm:prSet/>
      <dgm:spPr/>
      <dgm:t>
        <a:bodyPr/>
        <a:lstStyle/>
        <a:p>
          <a:endParaRPr lang="zh-TW" altLang="en-US"/>
        </a:p>
      </dgm:t>
    </dgm:pt>
    <dgm:pt modelId="{8AEA188C-7F01-45EF-A085-F2C7B8163006}" type="sibTrans" cxnId="{BD5DE12D-F807-4F32-A158-6C54F11DDCB8}">
      <dgm:prSet/>
      <dgm:spPr/>
      <dgm:t>
        <a:bodyPr/>
        <a:lstStyle/>
        <a:p>
          <a:endParaRPr lang="zh-TW" altLang="en-US"/>
        </a:p>
      </dgm:t>
    </dgm:pt>
    <dgm:pt modelId="{C858C2C5-1EA6-4015-B9F4-6DD0AC9CD1A3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喜歡和有共同興趣的人相處</a:t>
          </a:r>
        </a:p>
      </dgm:t>
    </dgm:pt>
    <dgm:pt modelId="{EB313C6B-FCDB-4624-B91F-93FAA39D29D1}" type="parTrans" cxnId="{EA029F24-BF38-4218-A0B6-CF386013A3EC}">
      <dgm:prSet/>
      <dgm:spPr/>
      <dgm:t>
        <a:bodyPr/>
        <a:lstStyle/>
        <a:p>
          <a:endParaRPr lang="zh-TW" altLang="en-US"/>
        </a:p>
      </dgm:t>
    </dgm:pt>
    <dgm:pt modelId="{3B8CFB2B-3865-4D53-94F5-B47489F87C4C}" type="sibTrans" cxnId="{EA029F24-BF38-4218-A0B6-CF386013A3EC}">
      <dgm:prSet/>
      <dgm:spPr/>
      <dgm:t>
        <a:bodyPr/>
        <a:lstStyle/>
        <a:p>
          <a:endParaRPr lang="zh-TW" altLang="en-US"/>
        </a:p>
      </dgm:t>
    </dgm:pt>
    <dgm:pt modelId="{28932376-0636-469D-89D6-BE940590CC4B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不知道怎麼和與眾不同的孩子相處</a:t>
          </a:r>
        </a:p>
      </dgm:t>
    </dgm:pt>
    <dgm:pt modelId="{56A719EA-5098-45F5-A6B7-81B7D1002E5B}" type="parTrans" cxnId="{5520F2FA-AEBB-46C4-975D-59FA6A77B874}">
      <dgm:prSet/>
      <dgm:spPr/>
      <dgm:t>
        <a:bodyPr/>
        <a:lstStyle/>
        <a:p>
          <a:endParaRPr lang="zh-TW" altLang="en-US"/>
        </a:p>
      </dgm:t>
    </dgm:pt>
    <dgm:pt modelId="{16ED857B-F8A7-4C6D-9764-16DD7A296CFF}" type="sibTrans" cxnId="{5520F2FA-AEBB-46C4-975D-59FA6A77B874}">
      <dgm:prSet/>
      <dgm:spPr/>
      <dgm:t>
        <a:bodyPr/>
        <a:lstStyle/>
        <a:p>
          <a:endParaRPr lang="zh-TW" altLang="en-US"/>
        </a:p>
      </dgm:t>
    </dgm:pt>
    <dgm:pt modelId="{BE17DE30-3E02-457C-9EF9-9C031600E910}" type="pres">
      <dgm:prSet presAssocID="{3280A333-7840-4162-A1A1-FA7E31781A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E323F4F-97D1-490E-ADC9-7B4CB0F7E7D3}" type="pres">
      <dgm:prSet presAssocID="{01CBADC6-1201-4EEF-9400-9E112759E4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8137B2-5F8E-46A7-8FFA-99E8B109E096}" type="pres">
      <dgm:prSet presAssocID="{8AEA188C-7F01-45EF-A085-F2C7B8163006}" presName="sibTrans" presStyleCnt="0"/>
      <dgm:spPr/>
    </dgm:pt>
    <dgm:pt modelId="{8364B349-1AD0-4BF5-A7CA-99E9870025B1}" type="pres">
      <dgm:prSet presAssocID="{C858C2C5-1EA6-4015-B9F4-6DD0AC9CD1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840C0A-4C90-47BD-9A19-73F1B351F25C}" type="pres">
      <dgm:prSet presAssocID="{3B8CFB2B-3865-4D53-94F5-B47489F87C4C}" presName="sibTrans" presStyleCnt="0"/>
      <dgm:spPr/>
    </dgm:pt>
    <dgm:pt modelId="{EA21C161-49AF-4CE8-BC0A-19455EE77B84}" type="pres">
      <dgm:prSet presAssocID="{28932376-0636-469D-89D6-BE940590CC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1AE66E-3806-43B9-AFD3-5AEFCC5FA25C}" type="presOf" srcId="{01CBADC6-1201-4EEF-9400-9E112759E41F}" destId="{BE323F4F-97D1-490E-ADC9-7B4CB0F7E7D3}" srcOrd="0" destOrd="0" presId="urn:microsoft.com/office/officeart/2005/8/layout/default"/>
    <dgm:cxn modelId="{5520F2FA-AEBB-46C4-975D-59FA6A77B874}" srcId="{3280A333-7840-4162-A1A1-FA7E31781A7F}" destId="{28932376-0636-469D-89D6-BE940590CC4B}" srcOrd="2" destOrd="0" parTransId="{56A719EA-5098-45F5-A6B7-81B7D1002E5B}" sibTransId="{16ED857B-F8A7-4C6D-9764-16DD7A296CFF}"/>
    <dgm:cxn modelId="{BD5DE12D-F807-4F32-A158-6C54F11DDCB8}" srcId="{3280A333-7840-4162-A1A1-FA7E31781A7F}" destId="{01CBADC6-1201-4EEF-9400-9E112759E41F}" srcOrd="0" destOrd="0" parTransId="{52EA01E3-BDE7-446A-9A7F-2D85FEAD3A37}" sibTransId="{8AEA188C-7F01-45EF-A085-F2C7B8163006}"/>
    <dgm:cxn modelId="{F09D53CA-EA1D-4EAF-9AC0-054FD09F4AFF}" type="presOf" srcId="{3280A333-7840-4162-A1A1-FA7E31781A7F}" destId="{BE17DE30-3E02-457C-9EF9-9C031600E910}" srcOrd="0" destOrd="0" presId="urn:microsoft.com/office/officeart/2005/8/layout/default"/>
    <dgm:cxn modelId="{87F4608E-66D4-4724-99C5-297324382152}" type="presOf" srcId="{C858C2C5-1EA6-4015-B9F4-6DD0AC9CD1A3}" destId="{8364B349-1AD0-4BF5-A7CA-99E9870025B1}" srcOrd="0" destOrd="0" presId="urn:microsoft.com/office/officeart/2005/8/layout/default"/>
    <dgm:cxn modelId="{EA029F24-BF38-4218-A0B6-CF386013A3EC}" srcId="{3280A333-7840-4162-A1A1-FA7E31781A7F}" destId="{C858C2C5-1EA6-4015-B9F4-6DD0AC9CD1A3}" srcOrd="1" destOrd="0" parTransId="{EB313C6B-FCDB-4624-B91F-93FAA39D29D1}" sibTransId="{3B8CFB2B-3865-4D53-94F5-B47489F87C4C}"/>
    <dgm:cxn modelId="{4A3D2B32-2DCA-45A8-B94F-6ED76B9F77DA}" type="presOf" srcId="{28932376-0636-469D-89D6-BE940590CC4B}" destId="{EA21C161-49AF-4CE8-BC0A-19455EE77B84}" srcOrd="0" destOrd="0" presId="urn:microsoft.com/office/officeart/2005/8/layout/default"/>
    <dgm:cxn modelId="{E1085AA7-4E0A-42F1-8E6B-5071CECFF45C}" type="presParOf" srcId="{BE17DE30-3E02-457C-9EF9-9C031600E910}" destId="{BE323F4F-97D1-490E-ADC9-7B4CB0F7E7D3}" srcOrd="0" destOrd="0" presId="urn:microsoft.com/office/officeart/2005/8/layout/default"/>
    <dgm:cxn modelId="{CC0F5489-E44B-4E36-9C27-EDFBDB432CD6}" type="presParOf" srcId="{BE17DE30-3E02-457C-9EF9-9C031600E910}" destId="{578137B2-5F8E-46A7-8FFA-99E8B109E096}" srcOrd="1" destOrd="0" presId="urn:microsoft.com/office/officeart/2005/8/layout/default"/>
    <dgm:cxn modelId="{F1E69182-382E-4EAB-B031-ED7A4A9C4DB1}" type="presParOf" srcId="{BE17DE30-3E02-457C-9EF9-9C031600E910}" destId="{8364B349-1AD0-4BF5-A7CA-99E9870025B1}" srcOrd="2" destOrd="0" presId="urn:microsoft.com/office/officeart/2005/8/layout/default"/>
    <dgm:cxn modelId="{E6CA5073-01E7-400F-B53A-C73A1685D525}" type="presParOf" srcId="{BE17DE30-3E02-457C-9EF9-9C031600E910}" destId="{DC840C0A-4C90-47BD-9A19-73F1B351F25C}" srcOrd="3" destOrd="0" presId="urn:microsoft.com/office/officeart/2005/8/layout/default"/>
    <dgm:cxn modelId="{1873C1F4-79AC-48A7-B5A2-51DD16683618}" type="presParOf" srcId="{BE17DE30-3E02-457C-9EF9-9C031600E910}" destId="{EA21C161-49AF-4CE8-BC0A-19455EE77B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182AB6-B385-4B71-8612-1E7AC00640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3047197-C780-4F6D-9301-7ADBB740E7F1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不哭、不表現焦慮</a:t>
          </a:r>
        </a:p>
      </dgm:t>
    </dgm:pt>
    <dgm:pt modelId="{927A694A-D1C3-464C-8659-CEFDEB240946}" type="parTrans" cxnId="{8525A367-0E01-4BBD-AD8A-D0DFFB9F79A2}">
      <dgm:prSet/>
      <dgm:spPr/>
      <dgm:t>
        <a:bodyPr/>
        <a:lstStyle/>
        <a:p>
          <a:endParaRPr lang="zh-TW" altLang="en-US"/>
        </a:p>
      </dgm:t>
    </dgm:pt>
    <dgm:pt modelId="{4966A049-1032-4FC1-85A3-CD33CAFB4F34}" type="sibTrans" cxnId="{8525A367-0E01-4BBD-AD8A-D0DFFB9F79A2}">
      <dgm:prSet/>
      <dgm:spPr/>
      <dgm:t>
        <a:bodyPr/>
        <a:lstStyle/>
        <a:p>
          <a:endParaRPr lang="zh-TW" altLang="en-US"/>
        </a:p>
      </dgm:t>
    </dgm:pt>
    <dgm:pt modelId="{88E298B4-C62E-4277-9D8E-B7178C050667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學會放手</a:t>
          </a:r>
        </a:p>
      </dgm:t>
    </dgm:pt>
    <dgm:pt modelId="{1DADE001-CEFB-4B66-A75E-BF63023A4CC1}" type="parTrans" cxnId="{85034BB3-8EF9-49AC-955E-59694FCEFC6B}">
      <dgm:prSet/>
      <dgm:spPr/>
      <dgm:t>
        <a:bodyPr/>
        <a:lstStyle/>
        <a:p>
          <a:endParaRPr lang="zh-TW" altLang="en-US"/>
        </a:p>
      </dgm:t>
    </dgm:pt>
    <dgm:pt modelId="{93D92600-66BD-4702-B8A4-5E703C0FC1B4}" type="sibTrans" cxnId="{85034BB3-8EF9-49AC-955E-59694FCEFC6B}">
      <dgm:prSet/>
      <dgm:spPr/>
      <dgm:t>
        <a:bodyPr/>
        <a:lstStyle/>
        <a:p>
          <a:endParaRPr lang="zh-TW" altLang="en-US"/>
        </a:p>
      </dgm:t>
    </dgm:pt>
    <dgm:pt modelId="{3F68DBDC-BC15-439A-A758-B4119D8B08A3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找事情來作</a:t>
          </a:r>
        </a:p>
      </dgm:t>
    </dgm:pt>
    <dgm:pt modelId="{96C60645-EBC2-4FAB-815E-F3C0C9EDACCF}" type="parTrans" cxnId="{EA53665C-79E5-4EE1-B9E9-E36DB04B6193}">
      <dgm:prSet/>
      <dgm:spPr/>
      <dgm:t>
        <a:bodyPr/>
        <a:lstStyle/>
        <a:p>
          <a:endParaRPr lang="zh-TW" altLang="en-US"/>
        </a:p>
      </dgm:t>
    </dgm:pt>
    <dgm:pt modelId="{20470875-C9CF-4B97-9F8E-D8DEAB70841B}" type="sibTrans" cxnId="{EA53665C-79E5-4EE1-B9E9-E36DB04B6193}">
      <dgm:prSet/>
      <dgm:spPr/>
      <dgm:t>
        <a:bodyPr/>
        <a:lstStyle/>
        <a:p>
          <a:endParaRPr lang="zh-TW" altLang="en-US"/>
        </a:p>
      </dgm:t>
    </dgm:pt>
    <dgm:pt modelId="{09680CDF-0625-480E-8F8D-D5B3A38CC367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信任與合作</a:t>
          </a:r>
        </a:p>
      </dgm:t>
    </dgm:pt>
    <dgm:pt modelId="{77034F0D-C7E3-4B99-8C62-6B4188EE5173}" type="parTrans" cxnId="{299F7118-1824-4D5D-B1D3-C3ED53DDBD5B}">
      <dgm:prSet/>
      <dgm:spPr/>
      <dgm:t>
        <a:bodyPr/>
        <a:lstStyle/>
        <a:p>
          <a:endParaRPr lang="zh-TW" altLang="en-US"/>
        </a:p>
      </dgm:t>
    </dgm:pt>
    <dgm:pt modelId="{A44CA624-EC0D-47E4-B5BF-F8EF1B30F13D}" type="sibTrans" cxnId="{299F7118-1824-4D5D-B1D3-C3ED53DDBD5B}">
      <dgm:prSet/>
      <dgm:spPr/>
      <dgm:t>
        <a:bodyPr/>
        <a:lstStyle/>
        <a:p>
          <a:endParaRPr lang="zh-TW" altLang="en-US"/>
        </a:p>
      </dgm:t>
    </dgm:pt>
    <dgm:pt modelId="{446007E4-E286-4AF3-9C5F-EB24BD035309}">
      <dgm:prSet phldrT="[文字]" custT="1"/>
      <dgm:spPr/>
      <dgm:t>
        <a:bodyPr/>
        <a:lstStyle/>
        <a:p>
          <a:r>
            <a: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準時開心接小孩</a:t>
          </a:r>
        </a:p>
      </dgm:t>
    </dgm:pt>
    <dgm:pt modelId="{C4F04DF1-7A50-4677-816E-AB30A52892EF}" type="parTrans" cxnId="{21F0EC3F-95CE-4C38-A584-D9E5FD4E3951}">
      <dgm:prSet/>
      <dgm:spPr/>
      <dgm:t>
        <a:bodyPr/>
        <a:lstStyle/>
        <a:p>
          <a:endParaRPr lang="zh-TW" altLang="en-US"/>
        </a:p>
      </dgm:t>
    </dgm:pt>
    <dgm:pt modelId="{C85F0E0E-5740-43B0-A156-557BB2052E38}" type="sibTrans" cxnId="{21F0EC3F-95CE-4C38-A584-D9E5FD4E3951}">
      <dgm:prSet/>
      <dgm:spPr/>
      <dgm:t>
        <a:bodyPr/>
        <a:lstStyle/>
        <a:p>
          <a:endParaRPr lang="zh-TW" altLang="en-US"/>
        </a:p>
      </dgm:t>
    </dgm:pt>
    <dgm:pt modelId="{81407F68-DCFA-4049-B15F-EE94E50FCDF0}" type="pres">
      <dgm:prSet presAssocID="{41182AB6-B385-4B71-8612-1E7AC00640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01E9D25-5C07-43D0-912D-23244F1DA512}" type="pres">
      <dgm:prSet presAssocID="{83047197-C780-4F6D-9301-7ADBB740E7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21E16C-C177-412C-88E7-71B1B083BDB5}" type="pres">
      <dgm:prSet presAssocID="{4966A049-1032-4FC1-85A3-CD33CAFB4F34}" presName="sibTrans" presStyleCnt="0"/>
      <dgm:spPr/>
    </dgm:pt>
    <dgm:pt modelId="{B9A9C009-1B98-40D3-9740-01B3A5466D5F}" type="pres">
      <dgm:prSet presAssocID="{88E298B4-C62E-4277-9D8E-B7178C0506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6482EE-5771-4D46-AF60-F161C06DE301}" type="pres">
      <dgm:prSet presAssocID="{93D92600-66BD-4702-B8A4-5E703C0FC1B4}" presName="sibTrans" presStyleCnt="0"/>
      <dgm:spPr/>
    </dgm:pt>
    <dgm:pt modelId="{4DF9C27A-B87A-4DC3-8A51-F6F8AA8AE11B}" type="pres">
      <dgm:prSet presAssocID="{3F68DBDC-BC15-439A-A758-B4119D8B08A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E384F1-C378-45E0-A5B1-65A333AFF911}" type="pres">
      <dgm:prSet presAssocID="{20470875-C9CF-4B97-9F8E-D8DEAB70841B}" presName="sibTrans" presStyleCnt="0"/>
      <dgm:spPr/>
    </dgm:pt>
    <dgm:pt modelId="{7C2AD22D-0D0E-43AE-9DCB-92541436ABBD}" type="pres">
      <dgm:prSet presAssocID="{09680CDF-0625-480E-8F8D-D5B3A38CC3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1AC94C-A1D0-430B-80DB-7161BB9E409F}" type="pres">
      <dgm:prSet presAssocID="{A44CA624-EC0D-47E4-B5BF-F8EF1B30F13D}" presName="sibTrans" presStyleCnt="0"/>
      <dgm:spPr/>
    </dgm:pt>
    <dgm:pt modelId="{CACFA327-5713-4DCC-AE45-9EA23FF95607}" type="pres">
      <dgm:prSet presAssocID="{446007E4-E286-4AF3-9C5F-EB24BD0353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EC3A54-20BB-4D42-AAF2-182C12C6F20E}" type="presOf" srcId="{3F68DBDC-BC15-439A-A758-B4119D8B08A3}" destId="{4DF9C27A-B87A-4DC3-8A51-F6F8AA8AE11B}" srcOrd="0" destOrd="0" presId="urn:microsoft.com/office/officeart/2005/8/layout/default"/>
    <dgm:cxn modelId="{8525A367-0E01-4BBD-AD8A-D0DFFB9F79A2}" srcId="{41182AB6-B385-4B71-8612-1E7AC006402B}" destId="{83047197-C780-4F6D-9301-7ADBB740E7F1}" srcOrd="0" destOrd="0" parTransId="{927A694A-D1C3-464C-8659-CEFDEB240946}" sibTransId="{4966A049-1032-4FC1-85A3-CD33CAFB4F34}"/>
    <dgm:cxn modelId="{21F0EC3F-95CE-4C38-A584-D9E5FD4E3951}" srcId="{41182AB6-B385-4B71-8612-1E7AC006402B}" destId="{446007E4-E286-4AF3-9C5F-EB24BD035309}" srcOrd="4" destOrd="0" parTransId="{C4F04DF1-7A50-4677-816E-AB30A52892EF}" sibTransId="{C85F0E0E-5740-43B0-A156-557BB2052E38}"/>
    <dgm:cxn modelId="{EE44A8DB-6053-4971-9BB0-BE03075671F6}" type="presOf" srcId="{83047197-C780-4F6D-9301-7ADBB740E7F1}" destId="{201E9D25-5C07-43D0-912D-23244F1DA512}" srcOrd="0" destOrd="0" presId="urn:microsoft.com/office/officeart/2005/8/layout/default"/>
    <dgm:cxn modelId="{8CB44584-C9A7-4BEF-827E-59BA821427BA}" type="presOf" srcId="{88E298B4-C62E-4277-9D8E-B7178C050667}" destId="{B9A9C009-1B98-40D3-9740-01B3A5466D5F}" srcOrd="0" destOrd="0" presId="urn:microsoft.com/office/officeart/2005/8/layout/default"/>
    <dgm:cxn modelId="{EA53665C-79E5-4EE1-B9E9-E36DB04B6193}" srcId="{41182AB6-B385-4B71-8612-1E7AC006402B}" destId="{3F68DBDC-BC15-439A-A758-B4119D8B08A3}" srcOrd="2" destOrd="0" parTransId="{96C60645-EBC2-4FAB-815E-F3C0C9EDACCF}" sibTransId="{20470875-C9CF-4B97-9F8E-D8DEAB70841B}"/>
    <dgm:cxn modelId="{85034BB3-8EF9-49AC-955E-59694FCEFC6B}" srcId="{41182AB6-B385-4B71-8612-1E7AC006402B}" destId="{88E298B4-C62E-4277-9D8E-B7178C050667}" srcOrd="1" destOrd="0" parTransId="{1DADE001-CEFB-4B66-A75E-BF63023A4CC1}" sibTransId="{93D92600-66BD-4702-B8A4-5E703C0FC1B4}"/>
    <dgm:cxn modelId="{7A54C728-209D-4A26-978C-E4706627E48C}" type="presOf" srcId="{09680CDF-0625-480E-8F8D-D5B3A38CC367}" destId="{7C2AD22D-0D0E-43AE-9DCB-92541436ABBD}" srcOrd="0" destOrd="0" presId="urn:microsoft.com/office/officeart/2005/8/layout/default"/>
    <dgm:cxn modelId="{299F7118-1824-4D5D-B1D3-C3ED53DDBD5B}" srcId="{41182AB6-B385-4B71-8612-1E7AC006402B}" destId="{09680CDF-0625-480E-8F8D-D5B3A38CC367}" srcOrd="3" destOrd="0" parTransId="{77034F0D-C7E3-4B99-8C62-6B4188EE5173}" sibTransId="{A44CA624-EC0D-47E4-B5BF-F8EF1B30F13D}"/>
    <dgm:cxn modelId="{4410C7BC-34ED-449B-80E4-A5A021237CD3}" type="presOf" srcId="{41182AB6-B385-4B71-8612-1E7AC006402B}" destId="{81407F68-DCFA-4049-B15F-EE94E50FCDF0}" srcOrd="0" destOrd="0" presId="urn:microsoft.com/office/officeart/2005/8/layout/default"/>
    <dgm:cxn modelId="{D7E7B4A1-A5B5-4C89-870C-AF0D535E83E3}" type="presOf" srcId="{446007E4-E286-4AF3-9C5F-EB24BD035309}" destId="{CACFA327-5713-4DCC-AE45-9EA23FF95607}" srcOrd="0" destOrd="0" presId="urn:microsoft.com/office/officeart/2005/8/layout/default"/>
    <dgm:cxn modelId="{EE5B40E4-6BA8-43E3-88B9-5E7AB4EF82FC}" type="presParOf" srcId="{81407F68-DCFA-4049-B15F-EE94E50FCDF0}" destId="{201E9D25-5C07-43D0-912D-23244F1DA512}" srcOrd="0" destOrd="0" presId="urn:microsoft.com/office/officeart/2005/8/layout/default"/>
    <dgm:cxn modelId="{EE16AEB4-C861-48A6-BC34-B5AB037A4596}" type="presParOf" srcId="{81407F68-DCFA-4049-B15F-EE94E50FCDF0}" destId="{FA21E16C-C177-412C-88E7-71B1B083BDB5}" srcOrd="1" destOrd="0" presId="urn:microsoft.com/office/officeart/2005/8/layout/default"/>
    <dgm:cxn modelId="{AD61F365-7379-410C-AA97-48F69D390D91}" type="presParOf" srcId="{81407F68-DCFA-4049-B15F-EE94E50FCDF0}" destId="{B9A9C009-1B98-40D3-9740-01B3A5466D5F}" srcOrd="2" destOrd="0" presId="urn:microsoft.com/office/officeart/2005/8/layout/default"/>
    <dgm:cxn modelId="{C5EC8AB1-B925-4D41-AA3E-AC4FFD316DE5}" type="presParOf" srcId="{81407F68-DCFA-4049-B15F-EE94E50FCDF0}" destId="{506482EE-5771-4D46-AF60-F161C06DE301}" srcOrd="3" destOrd="0" presId="urn:microsoft.com/office/officeart/2005/8/layout/default"/>
    <dgm:cxn modelId="{046A7E05-604E-4748-9005-D4F30798CE1F}" type="presParOf" srcId="{81407F68-DCFA-4049-B15F-EE94E50FCDF0}" destId="{4DF9C27A-B87A-4DC3-8A51-F6F8AA8AE11B}" srcOrd="4" destOrd="0" presId="urn:microsoft.com/office/officeart/2005/8/layout/default"/>
    <dgm:cxn modelId="{53E0ABD6-FB68-4C7F-8B86-56AC97DBEADC}" type="presParOf" srcId="{81407F68-DCFA-4049-B15F-EE94E50FCDF0}" destId="{11E384F1-C378-45E0-A5B1-65A333AFF911}" srcOrd="5" destOrd="0" presId="urn:microsoft.com/office/officeart/2005/8/layout/default"/>
    <dgm:cxn modelId="{EF4331EC-F14B-477B-911E-94631FB68745}" type="presParOf" srcId="{81407F68-DCFA-4049-B15F-EE94E50FCDF0}" destId="{7C2AD22D-0D0E-43AE-9DCB-92541436ABBD}" srcOrd="6" destOrd="0" presId="urn:microsoft.com/office/officeart/2005/8/layout/default"/>
    <dgm:cxn modelId="{F1C35BEE-5FF6-45A0-BC60-707258D735C4}" type="presParOf" srcId="{81407F68-DCFA-4049-B15F-EE94E50FCDF0}" destId="{D41AC94C-A1D0-430B-80DB-7161BB9E409F}" srcOrd="7" destOrd="0" presId="urn:microsoft.com/office/officeart/2005/8/layout/default"/>
    <dgm:cxn modelId="{D5AF5D91-C191-4155-84C8-5D4B67E93B99}" type="presParOf" srcId="{81407F68-DCFA-4049-B15F-EE94E50FCDF0}" destId="{CACFA327-5713-4DCC-AE45-9EA23FF9560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0760D-92CB-401F-BFDA-FF86B052BB4B}">
      <dsp:nvSpPr>
        <dsp:cNvPr id="0" name=""/>
        <dsp:cNvSpPr/>
      </dsp:nvSpPr>
      <dsp:spPr>
        <a:xfrm>
          <a:off x="2292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孩子</a:t>
          </a:r>
        </a:p>
      </dsp:txBody>
      <dsp:txXfrm>
        <a:off x="4295838" y="1099809"/>
        <a:ext cx="1357788" cy="1131490"/>
      </dsp:txXfrm>
    </dsp:sp>
    <dsp:sp modelId="{ED5ED08E-6D04-40C9-8EE9-0A842BE0A007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家長</a:t>
          </a:r>
        </a:p>
      </dsp:txBody>
      <dsp:txXfrm>
        <a:off x="3119088" y="2896616"/>
        <a:ext cx="2036683" cy="995711"/>
      </dsp:txXfrm>
    </dsp:sp>
    <dsp:sp modelId="{BF4A52E8-545F-4547-A225-BFC387021709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老師</a:t>
          </a:r>
        </a:p>
      </dsp:txBody>
      <dsp:txXfrm>
        <a:off x="2575972" y="1099809"/>
        <a:ext cx="1357788" cy="1131490"/>
      </dsp:txXfrm>
    </dsp:sp>
    <dsp:sp modelId="{ABBA677B-3E2A-4F94-B596-799B6376DD63}">
      <dsp:nvSpPr>
        <dsp:cNvPr id="0" name=""/>
        <dsp:cNvSpPr/>
      </dsp:nvSpPr>
      <dsp:spPr>
        <a:xfrm>
          <a:off x="2057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25716-6D6D-4A04-A8CF-53E6D7F5ECBF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0022C-DD35-498D-8187-13FFB32840CE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2F059-FDD1-4A67-B940-89026077B080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0" i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生活自理</a:t>
          </a:r>
          <a:endParaRPr lang="zh-TW" altLang="en-US" sz="3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127000"/>
        <a:ext cx="1904999" cy="1143000"/>
      </dsp:txXfrm>
    </dsp:sp>
    <dsp:sp modelId="{2AB33D93-048A-49B6-AC82-BF99D0507E45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0" i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問題解決</a:t>
          </a:r>
          <a:endParaRPr lang="zh-TW" altLang="en-US" sz="3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095500" y="127000"/>
        <a:ext cx="1904999" cy="1143000"/>
      </dsp:txXfrm>
    </dsp:sp>
    <dsp:sp modelId="{C1CAD4BB-E854-4236-939E-F2C61EB29473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0" i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適當行為</a:t>
          </a:r>
          <a:endParaRPr lang="zh-TW" altLang="en-US" sz="3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191000" y="127000"/>
        <a:ext cx="1904999" cy="1143000"/>
      </dsp:txXfrm>
    </dsp:sp>
    <dsp:sp modelId="{0265830B-B2DA-4293-9EFD-FB758401291F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0" i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溝通技巧</a:t>
          </a:r>
          <a:endParaRPr lang="zh-TW" altLang="en-US" sz="3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1460500"/>
        <a:ext cx="1904999" cy="1143000"/>
      </dsp:txXfrm>
    </dsp:sp>
    <dsp:sp modelId="{6DCD0FC2-3371-4EB7-AAC4-0DBBF931380A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0" i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表達需要</a:t>
          </a:r>
          <a:endParaRPr lang="zh-TW" altLang="en-US" sz="3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095500" y="1460500"/>
        <a:ext cx="1904999" cy="1143000"/>
      </dsp:txXfrm>
    </dsp:sp>
    <dsp:sp modelId="{E520C63E-ADBD-4886-869F-4937924AC34A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0" i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社會互動技巧</a:t>
          </a:r>
          <a:endParaRPr lang="zh-TW" altLang="en-US" sz="3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191000" y="1460500"/>
        <a:ext cx="1904999" cy="1143000"/>
      </dsp:txXfrm>
    </dsp:sp>
    <dsp:sp modelId="{28B90E3B-7263-47A5-A1BE-C90A55A798AE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0" i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遵守常規與</a:t>
          </a:r>
          <a:r>
            <a:rPr lang="zh-TW" altLang="en-US" sz="3000" b="0" i="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指示</a:t>
          </a:r>
          <a:endParaRPr lang="zh-TW" altLang="en-US" sz="3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095500" y="2793999"/>
        <a:ext cx="1904999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8FB0A-17AD-4970-B23C-FF1B0F9FE139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i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減輕教養的壓力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60905" y="1047"/>
        <a:ext cx="3479899" cy="2087939"/>
      </dsp:txXfrm>
    </dsp:sp>
    <dsp:sp modelId="{50BDD2D2-A1C9-45F6-A9A2-756F46E52B78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i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給予孩子心理支持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88794" y="1047"/>
        <a:ext cx="3479899" cy="2087939"/>
      </dsp:txXfrm>
    </dsp:sp>
    <dsp:sp modelId="{830CA8DE-D525-4EC4-B702-E1282B63259D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i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建立對學校的正向態度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374850" y="2436976"/>
        <a:ext cx="3479899" cy="2087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D630B-0386-45C2-B02D-BE1FC99045EA}">
      <dsp:nvSpPr>
        <dsp:cNvPr id="0" name=""/>
        <dsp:cNvSpPr/>
      </dsp:nvSpPr>
      <dsp:spPr>
        <a:xfrm>
          <a:off x="1372671" y="891060"/>
          <a:ext cx="2570745" cy="17146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交通時間</a:t>
          </a:r>
        </a:p>
      </dsp:txBody>
      <dsp:txXfrm>
        <a:off x="1783990" y="891060"/>
        <a:ext cx="2159426" cy="1714687"/>
      </dsp:txXfrm>
    </dsp:sp>
    <dsp:sp modelId="{222F82D7-C966-4376-B5CE-20951D89DBC9}">
      <dsp:nvSpPr>
        <dsp:cNvPr id="0" name=""/>
        <dsp:cNvSpPr/>
      </dsp:nvSpPr>
      <dsp:spPr>
        <a:xfrm>
          <a:off x="1372671" y="2605747"/>
          <a:ext cx="2570745" cy="17146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接送方便</a:t>
          </a:r>
        </a:p>
      </dsp:txBody>
      <dsp:txXfrm>
        <a:off x="1783990" y="2605747"/>
        <a:ext cx="2159426" cy="1714687"/>
      </dsp:txXfrm>
    </dsp:sp>
    <dsp:sp modelId="{45E6CE7C-3E21-4A1D-AF00-89A533BC9140}">
      <dsp:nvSpPr>
        <dsp:cNvPr id="0" name=""/>
        <dsp:cNvSpPr/>
      </dsp:nvSpPr>
      <dsp:spPr>
        <a:xfrm>
          <a:off x="1607" y="205528"/>
          <a:ext cx="1713830" cy="17138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就近</a:t>
          </a:r>
        </a:p>
      </dsp:txBody>
      <dsp:txXfrm>
        <a:off x="252592" y="456513"/>
        <a:ext cx="1211860" cy="1211860"/>
      </dsp:txXfrm>
    </dsp:sp>
    <dsp:sp modelId="{690A7405-B2F2-44B8-9B22-94D0AF0552EE}">
      <dsp:nvSpPr>
        <dsp:cNvPr id="0" name=""/>
        <dsp:cNvSpPr/>
      </dsp:nvSpPr>
      <dsp:spPr>
        <a:xfrm>
          <a:off x="5657247" y="891060"/>
          <a:ext cx="2570745" cy="171468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正向</a:t>
          </a:r>
        </a:p>
      </dsp:txBody>
      <dsp:txXfrm>
        <a:off x="6068566" y="891060"/>
        <a:ext cx="2159426" cy="1714687"/>
      </dsp:txXfrm>
    </dsp:sp>
    <dsp:sp modelId="{6AE29061-8280-4775-A725-F46CFBF40191}">
      <dsp:nvSpPr>
        <dsp:cNvPr id="0" name=""/>
        <dsp:cNvSpPr/>
      </dsp:nvSpPr>
      <dsp:spPr>
        <a:xfrm>
          <a:off x="5657247" y="2605747"/>
          <a:ext cx="2570745" cy="17146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友善</a:t>
          </a:r>
        </a:p>
      </dsp:txBody>
      <dsp:txXfrm>
        <a:off x="6068566" y="2605747"/>
        <a:ext cx="2159426" cy="1714687"/>
      </dsp:txXfrm>
    </dsp:sp>
    <dsp:sp modelId="{C59BC19F-4463-4DFF-815D-AAF1B7A265A0}">
      <dsp:nvSpPr>
        <dsp:cNvPr id="0" name=""/>
        <dsp:cNvSpPr/>
      </dsp:nvSpPr>
      <dsp:spPr>
        <a:xfrm>
          <a:off x="4286183" y="205528"/>
          <a:ext cx="1713830" cy="17138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氛圍</a:t>
          </a:r>
        </a:p>
      </dsp:txBody>
      <dsp:txXfrm>
        <a:off x="4537168" y="456513"/>
        <a:ext cx="1211860" cy="1211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13D3E-B717-458B-BA63-7DFD6ABF0E27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基本學科教學</a:t>
          </a:r>
        </a:p>
      </dsp:txBody>
      <dsp:txXfrm>
        <a:off x="495061" y="645"/>
        <a:ext cx="2262336" cy="1357401"/>
      </dsp:txXfrm>
    </dsp:sp>
    <dsp:sp modelId="{49A1B781-763D-4FCF-9B40-48B91E6781CE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各種學科與老師</a:t>
          </a:r>
        </a:p>
      </dsp:txBody>
      <dsp:txXfrm>
        <a:off x="2983631" y="645"/>
        <a:ext cx="2262336" cy="1357401"/>
      </dsp:txXfrm>
    </dsp:sp>
    <dsp:sp modelId="{CC80BF5F-37EB-404C-AE22-6FF0F3522B00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多種口語指令</a:t>
          </a:r>
        </a:p>
      </dsp:txBody>
      <dsp:txXfrm>
        <a:off x="5472201" y="645"/>
        <a:ext cx="2262336" cy="1357401"/>
      </dsp:txXfrm>
    </dsp:sp>
    <dsp:sp modelId="{80A89AEF-FFF4-421B-BE51-CE8C9EEF15D5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快速的學習步調</a:t>
          </a:r>
        </a:p>
      </dsp:txBody>
      <dsp:txXfrm>
        <a:off x="495061" y="1584280"/>
        <a:ext cx="2262336" cy="1357401"/>
      </dsp:txXfrm>
    </dsp:sp>
    <dsp:sp modelId="{933606E4-F665-4582-812C-804C619A002C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參與活動的主動性</a:t>
          </a:r>
        </a:p>
      </dsp:txBody>
      <dsp:txXfrm>
        <a:off x="2983631" y="1584280"/>
        <a:ext cx="2262336" cy="1357401"/>
      </dsp:txXfrm>
    </dsp:sp>
    <dsp:sp modelId="{719A18BF-9A1E-4FDF-B43F-363D29B3488C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每節課</a:t>
          </a:r>
          <a:r>
            <a:rPr lang="en-US" altLang="zh-TW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40</a:t>
          </a:r>
          <a:r>
            <a:rPr lang="zh-TW" altLang="en-US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分鐘</a:t>
          </a:r>
        </a:p>
      </dsp:txBody>
      <dsp:txXfrm>
        <a:off x="5472201" y="1584280"/>
        <a:ext cx="2262336" cy="1357401"/>
      </dsp:txXfrm>
    </dsp:sp>
    <dsp:sp modelId="{CBA7BB8E-7F40-4FA3-A9C3-03DEEF696D03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1:29</a:t>
          </a:r>
          <a:r>
            <a:rPr lang="zh-TW" altLang="en-US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的師生比</a:t>
          </a:r>
        </a:p>
      </dsp:txBody>
      <dsp:txXfrm>
        <a:off x="1739346" y="3167916"/>
        <a:ext cx="2262336" cy="1357401"/>
      </dsp:txXfrm>
    </dsp:sp>
    <dsp:sp modelId="{C5BEB8B3-3886-41FB-B349-72DF5EC7072A}">
      <dsp:nvSpPr>
        <dsp:cNvPr id="0" name=""/>
        <dsp:cNvSpPr/>
      </dsp:nvSpPr>
      <dsp:spPr>
        <a:xfrm>
          <a:off x="4227916" y="3167916"/>
          <a:ext cx="2262336" cy="1357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午休縮短、沒有點心時間</a:t>
          </a:r>
        </a:p>
      </dsp:txBody>
      <dsp:txXfrm>
        <a:off x="4227916" y="3167916"/>
        <a:ext cx="2262336" cy="1357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23F4F-97D1-490E-ADC9-7B4CB0F7E7D3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互動時需要得到對方的回應</a:t>
          </a:r>
        </a:p>
      </dsp:txBody>
      <dsp:txXfrm>
        <a:off x="460905" y="1047"/>
        <a:ext cx="3479899" cy="2087939"/>
      </dsp:txXfrm>
    </dsp:sp>
    <dsp:sp modelId="{8364B349-1AD0-4BF5-A7CA-99E9870025B1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喜歡和有共同興趣的人相處</a:t>
          </a:r>
        </a:p>
      </dsp:txBody>
      <dsp:txXfrm>
        <a:off x="4288794" y="1047"/>
        <a:ext cx="3479899" cy="2087939"/>
      </dsp:txXfrm>
    </dsp:sp>
    <dsp:sp modelId="{EA21C161-49AF-4CE8-BC0A-19455EE77B84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不知道怎麼和與眾不同的孩子相處</a:t>
          </a:r>
        </a:p>
      </dsp:txBody>
      <dsp:txXfrm>
        <a:off x="2374850" y="2436976"/>
        <a:ext cx="3479899" cy="20879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E9D25-5C07-43D0-912D-23244F1DA51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不哭、不表現焦慮</a:t>
          </a:r>
        </a:p>
      </dsp:txBody>
      <dsp:txXfrm>
        <a:off x="0" y="591343"/>
        <a:ext cx="2571749" cy="1543050"/>
      </dsp:txXfrm>
    </dsp:sp>
    <dsp:sp modelId="{B9A9C009-1B98-40D3-9740-01B3A5466D5F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學會放手</a:t>
          </a:r>
        </a:p>
      </dsp:txBody>
      <dsp:txXfrm>
        <a:off x="2828925" y="591343"/>
        <a:ext cx="2571749" cy="1543050"/>
      </dsp:txXfrm>
    </dsp:sp>
    <dsp:sp modelId="{4DF9C27A-B87A-4DC3-8A51-F6F8AA8AE11B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找事情來作</a:t>
          </a:r>
        </a:p>
      </dsp:txBody>
      <dsp:txXfrm>
        <a:off x="5657849" y="591343"/>
        <a:ext cx="2571749" cy="1543050"/>
      </dsp:txXfrm>
    </dsp:sp>
    <dsp:sp modelId="{7C2AD22D-0D0E-43AE-9DCB-92541436ABBD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信任與合作</a:t>
          </a:r>
        </a:p>
      </dsp:txBody>
      <dsp:txXfrm>
        <a:off x="1414462" y="2391569"/>
        <a:ext cx="2571749" cy="1543050"/>
      </dsp:txXfrm>
    </dsp:sp>
    <dsp:sp modelId="{CACFA327-5713-4DCC-AE45-9EA23FF95607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準時開心接小孩</a:t>
          </a:r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7469A-B3BE-47E4-9B73-208AEB5456D9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93CF2-00D6-461A-81E9-8D0216744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93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3C34C1-8C5E-D2F1-4B82-BA952E73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BEEA-FAD8-4B7F-91AB-5CD05A1F91F3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D65506-64F5-08D9-AD4C-671306CB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12AA9C-3208-7B2A-A159-58AF7572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2AB52-EC3D-492F-A6CD-20F3F0E9FB6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557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0FDA83-CFF7-DB5C-ACDB-CFAABE18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CAAC-7A79-4EEB-ACBA-7FE69500F25C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2D0B22-6BDE-C70F-5F83-7C385BCE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8CD1FF-030C-D5CA-5785-99D53931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FBB4D-00D7-40E5-BD89-AFB4CFE3308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783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CF16F5-AC19-A1AA-72FB-4ACD61F7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BEA3-75FB-4D5B-9DD6-9CE0484FAFA2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4D1AC6-519D-A832-372E-DC3A98D7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F367B1-C5D7-8BEE-9AA2-10F0EF3E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3D762-BF91-42D3-BA7D-CB7B5951117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502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B1BA3-3A7C-D7FE-424B-83C7425A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859C-F361-4792-9201-18A2F3D019F1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546EDD-472A-CE6E-B8F5-28C491B1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B50D7E-BEFD-5944-8A45-DC38952F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ACE76-A1A8-41D7-A07C-12A915ADA73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325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08707B-80C5-4D7A-63E7-E18AC2A9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43AE-FD9C-4BFF-BB2A-46D639DDC298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A49D95-9EC6-4D27-15F7-B8935B9D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EBFD0B-0A54-8773-466E-893C65EC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605D3-6496-476A-BD73-52F9D38DFF3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116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23AAA526-F908-8E8F-51B9-B394A8B7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51E49-9CD0-4C67-9984-F97BDA1650AA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CDFC7899-3D0F-5776-A7BE-AFAB46F9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CA921DA-FDB6-C67B-AE30-4F3CA538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7F394-843A-4072-BD52-004C00E62BC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59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CED2F0B0-2F57-7A16-EEE3-84F307C7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AB34-FDA4-4D1D-AD40-92B470B4DE42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6E53F5C0-C2A2-4CE6-1E4C-4A381BB4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38050639-3D99-3463-8A6E-A56B8273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DE826-93AC-46D8-8D0A-81B5F5E613D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530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BBD7B8F0-ACA6-D627-42A5-2B585A15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FE6D-7FE9-4A05-BE27-1B2E218FB464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889074A8-9AC2-0ED5-D758-B2FAC51C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A28967EB-08FC-3D17-83FF-BB52D88B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D7871-8931-4F2A-8C97-12F48E6673D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006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21309954-9790-0378-6B3C-84FE26AC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2858-538B-46FE-AA55-57B525A8D7CB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B251FE27-F62B-32F5-51AE-87B0D5AB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BDAE5F50-2115-09D5-7CCA-D5AADC0E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BF238-B03D-4472-A90D-F31724578ED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417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1E093386-EBF2-7F39-3E37-3F8EED0F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28997-6944-4BE3-B7D7-6187D08BEEC7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4950D57C-8A58-BB55-104A-41710931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214D896-AF03-B694-36D9-D40D7A22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3A7-5F64-41DE-914F-1C7643F22A5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863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586B5920-2379-907D-D560-A5A5C8C1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A287-3B72-4C91-ADC6-6109FDB9E77F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439E1C97-B26D-F4FD-B7CF-64E7A865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47E8079B-1892-7E96-3094-483A50BE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3FEAA-DF24-4A03-B4EB-45ADE71C973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545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8F5E35FC-17EB-4C8A-AD2C-7590289967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3BDD95D7-21CB-6EBC-EBBC-20B1400FC7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91B605-F2A1-437D-9720-443B35B44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6A8B14-3628-4645-8E0B-28EBCAB35E18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88D7E1-4FCD-434A-A466-6277B8AC3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6579AF-A84B-4A37-8321-C6489FB8F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F59A71C-AFA4-4D52-B614-3098E9736F5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c.ntpc.edu.t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tusoc5016.wixsite.com/website-1" TargetMode="External"/><Relationship Id="rId4" Type="http://schemas.openxmlformats.org/officeDocument/2006/relationships/hyperlink" Target="https://special.moe.gov.tw/consultation.php?paid=5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FB1B95-F1A1-1AEF-2258-F3E8FDF6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標題 1">
            <a:extLst>
              <a:ext uri="{FF2B5EF4-FFF2-40B4-BE49-F238E27FC236}">
                <a16:creationId xmlns:a16="http://schemas.microsoft.com/office/drawing/2014/main" id="{816CC88D-1654-1C34-EE64-160F1896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1628775"/>
            <a:ext cx="8132762" cy="2160588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新北市</a:t>
            </a:r>
            <a:r>
              <a:rPr lang="en-US" altLang="zh-TW" sz="4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112</a:t>
            </a:r>
            <a:r>
              <a:rPr lang="zh-TW" altLang="en-US" sz="4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年度學前特殊教育親職講座</a:t>
            </a:r>
            <a:r>
              <a:rPr lang="en-US" altLang="zh-TW" sz="4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4800" b="1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4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幼小銜接：快樂上小學</a:t>
            </a:r>
            <a:endParaRPr lang="zh-TW" altLang="en-US" sz="48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8876E5-E6BC-AC17-D467-FAC965E73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752600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國立台北教育大學心理與諮商學系</a:t>
            </a:r>
            <a:endParaRPr lang="en-US" altLang="zh-TW" b="1" dirty="0">
              <a:solidFill>
                <a:schemeClr val="hlin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謝政廷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培養正確良好的學習態度和習慣，奠定穩固的學習根基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7168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規律正常作息、早睡早起。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因應長達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分鐘的課程，培養孩子定力、耐力與專心。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家長可先規劃小功課或閱讀時間，讓孩子養成固定時間做事的習慣。</a:t>
            </a:r>
          </a:p>
        </p:txBody>
      </p:sp>
    </p:spTree>
    <p:extLst>
      <p:ext uri="{BB962C8B-B14F-4D97-AF65-F5344CB8AC3E}">
        <p14:creationId xmlns:p14="http://schemas.microsoft.com/office/powerpoint/2010/main" val="12680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重視生活習慣和能力的培養，教導孩子獨立完成自己的事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6534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飲食方面養成吃早餐、吃飯速度控制在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分鐘內；衛生方面養成不憋尿、學會使用蹲式馬桶、勤洗手、刷牙等生活習慣。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家長並非時時都能幫助孩子，因此也得讓孩子學習拉拉鍊、穿脫衣褲、收拾座位整潔等自理能力。</a:t>
            </a:r>
          </a:p>
        </p:txBody>
      </p:sp>
    </p:spTree>
    <p:extLst>
      <p:ext uri="{BB962C8B-B14F-4D97-AF65-F5344CB8AC3E}">
        <p14:creationId xmlns:p14="http://schemas.microsoft.com/office/powerpoint/2010/main" val="10705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教導孩子基本學習能力的加強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數數能力。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學會看時鐘。</a:t>
            </a:r>
          </a:p>
        </p:txBody>
      </p:sp>
    </p:spTree>
    <p:extLst>
      <p:ext uri="{BB962C8B-B14F-4D97-AF65-F5344CB8AC3E}">
        <p14:creationId xmlns:p14="http://schemas.microsoft.com/office/powerpoint/2010/main" val="150383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心態的調整和放手相信孩子並協助孩子適應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97631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父母心態調整，相信寶貝已經逐漸長大。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不代勞，給予孩子足夠生活經驗。</a:t>
            </a:r>
          </a:p>
        </p:txBody>
      </p:sp>
    </p:spTree>
    <p:extLst>
      <p:ext uri="{BB962C8B-B14F-4D97-AF65-F5344CB8AC3E}">
        <p14:creationId xmlns:p14="http://schemas.microsoft.com/office/powerpoint/2010/main" val="7854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適合的鉛筆，正確的執筆姿勢和方法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六角形或三角形筆桿，孩子握著舒服。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調整成正確握筆與坐姿。</a:t>
            </a:r>
          </a:p>
        </p:txBody>
      </p:sp>
    </p:spTree>
    <p:extLst>
      <p:ext uri="{BB962C8B-B14F-4D97-AF65-F5344CB8AC3E}">
        <p14:creationId xmlns:p14="http://schemas.microsoft.com/office/powerpoint/2010/main" val="20160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適時和寶貝的級任老師構通聯繫，建立良善親師合作關係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列出孩子清單優勢，會什麼、擅長什麼，以條列方式敘述說明。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列出孩子情緒敏感地雷。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作為老師的後勤支持，適時溝通、給予幫助。</a:t>
            </a:r>
          </a:p>
        </p:txBody>
      </p:sp>
    </p:spTree>
    <p:extLst>
      <p:ext uri="{BB962C8B-B14F-4D97-AF65-F5344CB8AC3E}">
        <p14:creationId xmlns:p14="http://schemas.microsoft.com/office/powerpoint/2010/main" val="6438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特殊需求的孩子經鑑定安置後的學習型態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48" y="1658820"/>
            <a:ext cx="8424167" cy="4525962"/>
          </a:xfrm>
        </p:spPr>
        <p:txBody>
          <a:bodyPr/>
          <a:lstStyle/>
          <a:p>
            <a:pPr latinLnBrk="0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分散式資源班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：建立於一般小學內，孩子大部份的時間在普通班上課，少數時間至資源班。不過孩子可能在普通班及資源班各有功課，因此家長恐要花費較多心力，也提醒家長要時時觀察瞭解孩子的情況，與老師溝通請教。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atinLnBrk="0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聽障或視障重點學校分散式資源班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：建立有視障或聽障特教老師的學校內，孩子大部份的時間在普通班上課，少數時間至資源班。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特殊需求的孩子經鑑定安置後的學習型態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2"/>
          </a:xfrm>
        </p:spPr>
        <p:txBody>
          <a:bodyPr/>
          <a:lstStyle/>
          <a:p>
            <a:pPr latinLnBrk="0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集中式特教班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：家長相對較輕鬆，特教班中師生比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、學生以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人為限，且有教助員幫忙。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atinLnBrk="0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特殊教育學校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：擁有更多專業人員與器材的特殊教育學校。</a:t>
            </a:r>
          </a:p>
        </p:txBody>
      </p:sp>
    </p:spTree>
    <p:extLst>
      <p:ext uri="{BB962C8B-B14F-4D97-AF65-F5344CB8AC3E}">
        <p14:creationId xmlns:p14="http://schemas.microsoft.com/office/powerpoint/2010/main" val="11543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新北市特殊教育資源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新北市特教資訊網：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https://sec.ntpc.edu.tw/</a:t>
            </a:r>
            <a:endParaRPr lang="en-US" altLang="zh-TW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新北市特教諮詢專線：教育局特殊教育科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02-29603456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各校輔導處室（資源班）</a:t>
            </a:r>
            <a:endParaRPr lang="en-US" altLang="zh-TW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全國特殊教育資訊網：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https://special.moe.gov.tw/consultation.php?paid=58</a:t>
            </a:r>
            <a:endParaRPr lang="en-US" altLang="zh-TW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台大社會系提供資源彙整：國小學童隱性特殊需求資源指南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https://ntusoc5016.wixsite.com/website-1</a:t>
            </a:r>
            <a:endParaRPr lang="en-US" altLang="zh-TW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瞭解小學教室的情形</a:t>
            </a:r>
          </a:p>
        </p:txBody>
      </p:sp>
      <p:graphicFrame>
        <p:nvGraphicFramePr>
          <p:cNvPr id="2" name="內容版面配置區 1">
            <a:extLst>
              <a:ext uri="{FF2B5EF4-FFF2-40B4-BE49-F238E27FC236}">
                <a16:creationId xmlns:a16="http://schemas.microsoft.com/office/drawing/2014/main" id="{C0542242-CEE5-5A88-9371-FCD0552EE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0096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26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C13D3E-B717-458B-BA63-7DFD6ABF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A1B781-763D-4FCF-9B40-48B91E678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80BF5F-37EB-404C-AE22-6FF0F3522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89AEF-FFF4-421B-BE51-CE8C9EEF1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3606E4-F665-4582-812C-804C619A0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9A18BF-9A1E-4FDF-B43F-363D29B3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7BB8E-7F40-4FA3-A9C3-03DEEF696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EB8B3-3886-41FB-B349-72DF5EC70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什麼是幼小轉銜？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從「幼兒園」順利適應「小學」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：協助特殊需求幼兒適應全新就學環境，並順利銜接幼兒園至國小生活而存在。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幫助孩子增進解決問題的能力，也讓家長一同學習，與孩子共同面對新階段。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小一同學的人際反應</a:t>
            </a:r>
          </a:p>
        </p:txBody>
      </p:sp>
      <p:graphicFrame>
        <p:nvGraphicFramePr>
          <p:cNvPr id="2" name="內容版面配置區 1">
            <a:extLst>
              <a:ext uri="{FF2B5EF4-FFF2-40B4-BE49-F238E27FC236}">
                <a16:creationId xmlns:a16="http://schemas.microsoft.com/office/drawing/2014/main" id="{6661AFCF-D306-ECB3-17D2-3652602DD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8635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31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323F4F-97D1-490E-ADC9-7B4CB0F7E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64B349-1AD0-4BF5-A7CA-99E987002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1C161-49AF-4CE8-BC0A-19455EE77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利用熟悉感降低焦慮與排斥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預告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聊天、看書、 看影片）。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學校情境角色扮演。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熟悉環境和老師。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建立好朋友提升安全感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小布偶、遊戲 聚會的小朋友。</a:t>
            </a:r>
          </a:p>
        </p:txBody>
      </p:sp>
    </p:spTree>
    <p:extLst>
      <p:ext uri="{BB962C8B-B14F-4D97-AF65-F5344CB8AC3E}">
        <p14:creationId xmlns:p14="http://schemas.microsoft.com/office/powerpoint/2010/main" val="31042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感興趣的事物可以增加上學期待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一起挑選上學用具。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對學校有期待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對有趣活動的事先描述、準備要和老師及同儕的分享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350"/>
            <a:ext cx="8712968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調整生活作息，減少不必要的情緒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充足的睡眠，早睡早起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早晨預留充足的時間進行準備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前一天可以與孩子先把上學事物準備好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餐袋、上學裝扮、要吃的早餐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自理能力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練習自己進食、嘗試不同食物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表達如廁需求、練習上不同廁所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練習自己動手做的習慣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整理收拾、穿脫衣 物等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建立良好的衛生習慣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洗手、戴口罩等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溝通能力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聽從指令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運用不同說法、拉長距離、慢慢加長指令長度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模仿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動作模仿、語句仿說、扮家家酒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表達需求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透過口語、手勢、圖片表達需求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互動式語言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簡單的應答、一來一往的對話</a:t>
            </a:r>
          </a:p>
        </p:txBody>
      </p:sp>
    </p:spTree>
    <p:extLst>
      <p:ext uri="{BB962C8B-B14F-4D97-AF65-F5344CB8AC3E}">
        <p14:creationId xmlns:p14="http://schemas.microsoft.com/office/powerpoint/2010/main" val="10203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行為能力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情緒能力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團體規範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練習在家即外出基本規範、參與小團體活動練習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獨立完成活動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專注執行一活動、檢視孩子困難點進行加強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無干擾行為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堅定教養原則改善行為問題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安全意識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保護自己尊重別人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穩定的情緒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挫折容忍度、情緒調節 </a:t>
            </a:r>
          </a:p>
        </p:txBody>
      </p:sp>
    </p:spTree>
    <p:extLst>
      <p:ext uri="{BB962C8B-B14F-4D97-AF65-F5344CB8AC3E}">
        <p14:creationId xmlns:p14="http://schemas.microsoft.com/office/powerpoint/2010/main" val="19477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學習社交技巧能力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輪流、排隊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適當的社交距離與動作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參與遊戲的正確方式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口語詢問、玩 具共用等</a:t>
            </a:r>
          </a:p>
        </p:txBody>
      </p:sp>
    </p:spTree>
    <p:extLst>
      <p:ext uri="{BB962C8B-B14F-4D97-AF65-F5344CB8AC3E}">
        <p14:creationId xmlns:p14="http://schemas.microsoft.com/office/powerpoint/2010/main" val="38048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家長的心理調適</a:t>
            </a:r>
          </a:p>
        </p:txBody>
      </p:sp>
      <p:graphicFrame>
        <p:nvGraphicFramePr>
          <p:cNvPr id="2" name="內容版面配置區 1">
            <a:extLst>
              <a:ext uri="{FF2B5EF4-FFF2-40B4-BE49-F238E27FC236}">
                <a16:creationId xmlns:a16="http://schemas.microsoft.com/office/drawing/2014/main" id="{05FF5944-5CBD-61D3-A56F-9E9EE6C9E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0679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8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1E9D25-5C07-43D0-912D-23244F1DA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A9C009-1B98-40D3-9740-01B3A5466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F9C27A-B87A-4DC3-8A51-F6F8AA8A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2AD22D-0D0E-43AE-9DCB-92541436A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CFA327-5713-4DCC-AE45-9EA23FF95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Graphic spid="2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256CF5E-E935-F2C1-2849-BD307DA7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提供安靜的學習環境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zh-TW" dirty="0">
              <a:solidFill>
                <a:srgbClr val="6328F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一個能夠閱讀、寫功課的空間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一個免於電視、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產品干擾的空間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家長以身作則是關鍵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23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幼小轉銜的重要三角</a:t>
            </a:r>
          </a:p>
        </p:txBody>
      </p:sp>
      <p:graphicFrame>
        <p:nvGraphicFramePr>
          <p:cNvPr id="2" name="內容版面配置區 1">
            <a:extLst>
              <a:ext uri="{FF2B5EF4-FFF2-40B4-BE49-F238E27FC236}">
                <a16:creationId xmlns:a16="http://schemas.microsoft.com/office/drawing/2014/main" id="{7DFEFC17-6546-5505-180E-BA292F6EC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4254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68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0760D-92CB-401F-BFDA-FF86B052B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BA677B-3E2A-4F94-B596-799B6376D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ED08E-6D04-40C9-8EE9-0A842BE0A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925716-6D6D-4A04-A8CF-53E6D7F5E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4A52E8-545F-4547-A225-BFC387021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30022C-DD35-498D-8187-13FFB3284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Graphic spid="2" grpId="0">
        <p:bldSub>
          <a:bldDgm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BF16BAF-C8A6-6A09-7994-6ACE1986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陪伴與關心孩子生活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4525963"/>
          </a:xfrm>
        </p:spPr>
        <p:txBody>
          <a:bodyPr>
            <a:normAutofit fontScale="92500"/>
          </a:bodyPr>
          <a:lstStyle/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安排親子互動的時間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再忙也要陪孩子吃頓飯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再累也要陪孩子說說話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幸福家庭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123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：每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天花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分鐘全家一起做三件事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9653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AC3623A-5F7F-DA51-4111-FFD2E56A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放手～陪孩子學習獨立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656" y="1556792"/>
            <a:ext cx="8784976" cy="4525963"/>
          </a:xfrm>
        </p:spPr>
        <p:txBody>
          <a:bodyPr>
            <a:normAutofit lnSpcReduction="10000"/>
          </a:bodyPr>
          <a:lstStyle/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ea typeface="標楷體" pitchFamily="65" charset="-120"/>
              </a:rPr>
              <a:t>剛開始會有「適應期」</a:t>
            </a: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ea typeface="標楷體" pitchFamily="65" charset="-120"/>
              </a:rPr>
              <a:t>讓孩子有機會學習做好自己的事情</a:t>
            </a: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ea typeface="標楷體" pitchFamily="65" charset="-120"/>
              </a:rPr>
              <a:t>自己上下學、走進教室、對自己功課負責</a:t>
            </a: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ea typeface="標楷體" pitchFamily="65" charset="-120"/>
              </a:rPr>
              <a:t>相信學校老師的安排</a:t>
            </a: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291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584434-3C3E-5A68-E893-0F9F987C6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放手～陪孩子學習獨立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656" y="1556792"/>
            <a:ext cx="8784976" cy="4525963"/>
          </a:xfrm>
        </p:spPr>
        <p:txBody>
          <a:bodyPr>
            <a:normAutofit lnSpcReduction="10000"/>
          </a:bodyPr>
          <a:lstStyle/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ea typeface="標楷體" pitchFamily="65" charset="-120"/>
              </a:rPr>
              <a:t>剛開始會有「適應期」</a:t>
            </a:r>
            <a:r>
              <a:rPr lang="en-US" altLang="zh-TW" dirty="0">
                <a:ea typeface="標楷體" pitchFamily="65" charset="-120"/>
                <a:sym typeface="Wingdings" panose="05000000000000000000" pitchFamily="2" charset="2"/>
              </a:rPr>
              <a:t></a:t>
            </a:r>
            <a:r>
              <a:rPr lang="zh-TW" altLang="en-US" dirty="0">
                <a:ea typeface="標楷體" pitchFamily="65" charset="-120"/>
                <a:sym typeface="Wingdings" panose="05000000000000000000" pitchFamily="2" charset="2"/>
              </a:rPr>
              <a:t> 保持耐心</a:t>
            </a: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ea typeface="標楷體" pitchFamily="65" charset="-120"/>
              </a:rPr>
              <a:t>讓孩子有機會學習做好自己的事情</a:t>
            </a: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ea typeface="標楷體" pitchFamily="65" charset="-120"/>
              </a:rPr>
              <a:t>自己上下學、走進教室、對自己功課負責</a:t>
            </a: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ea typeface="標楷體" pitchFamily="65" charset="-120"/>
              </a:rPr>
              <a:t>引導而非指導的原則！</a:t>
            </a: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5908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開啟良善的親師溝通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關照孩子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：從特質出發的觀察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梳理本質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：釐清你真正在意的教育價值觀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彼此理解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：「撂話」「嗆聲」無助溝通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唯有雙方的緊密信任與合作，才能真正幫助孩子。</a:t>
            </a:r>
          </a:p>
        </p:txBody>
      </p:sp>
    </p:spTree>
    <p:extLst>
      <p:ext uri="{BB962C8B-B14F-4D97-AF65-F5344CB8AC3E}">
        <p14:creationId xmlns:p14="http://schemas.microsoft.com/office/powerpoint/2010/main" val="137951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98B8117-C28C-50BC-646F-E2FDC9AEB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親師溝通，互助互信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尊重導師班級經營上的安排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與導師溝通期待與疑惑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保持耐心、保持彈性、保持聯繫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孩子在親師用心陪伴和關懷之下，開啟正向的學習旅程！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571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A23692-3458-2A8C-06BD-2C8935A3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846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感謝大家，一起努力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陪伴孩子嘗試飛翔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A3ECE7-2B48-BDF7-0175-22743451A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1506" name="Picture 2" descr="小學生畢業照圖片素材-JPG圖片尺寸5799 × 3866px-高清圖案501275751-zh.lovepik.com">
            <a:extLst>
              <a:ext uri="{FF2B5EF4-FFF2-40B4-BE49-F238E27FC236}">
                <a16:creationId xmlns:a16="http://schemas.microsoft.com/office/drawing/2014/main" id="{5FE170D1-BEA2-140C-A780-2EEF975F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6" y="1587554"/>
            <a:ext cx="7574947" cy="50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9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孩子在小學需要學習的關鍵能力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思考：您覺得小學階段要學些什麼能力？您最重視的是？</a:t>
            </a: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9C78B934-46C3-DD47-AAE1-86F0D96EC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952628"/>
              </p:ext>
            </p:extLst>
          </p:nvPr>
        </p:nvGraphicFramePr>
        <p:xfrm>
          <a:off x="1691680" y="27089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85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A2F059-FDD1-4A67-B940-89026077B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B33D93-048A-49B6-AC82-BF99D0507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AD4BB-E854-4236-939E-F2C61EB29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5830B-B2DA-4293-9EFD-FB7584012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CD0FC2-3371-4EB7-AAC4-0DBBF9313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20C63E-ADBD-4886-869F-4937924AC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B90E3B-7263-47A5-A1BE-C90A55A79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幼小轉銜能幫助家長</a:t>
            </a:r>
          </a:p>
        </p:txBody>
      </p:sp>
      <p:graphicFrame>
        <p:nvGraphicFramePr>
          <p:cNvPr id="2" name="內容版面配置區 1">
            <a:extLst>
              <a:ext uri="{FF2B5EF4-FFF2-40B4-BE49-F238E27FC236}">
                <a16:creationId xmlns:a16="http://schemas.microsoft.com/office/drawing/2014/main" id="{CBA240FB-ACC2-C346-6A55-8850A84C8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3196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24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8FB0A-17AD-4970-B23C-FF1B0F9F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BDD2D2-A1C9-45F6-A9A2-756F46E52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CA8DE-D525-4EC4-B702-E1282B632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幼小轉銜能幫助老師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事先掌握孩子的現況及需求。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與家長聯繫溝通，提前因應與協調未來可能遭遇的問題。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降低孩子因適應新環境而遭受的衝擊與壓力。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我的孩子要讀哪間小學比較好？</a:t>
            </a:r>
          </a:p>
        </p:txBody>
      </p:sp>
      <p:graphicFrame>
        <p:nvGraphicFramePr>
          <p:cNvPr id="2" name="內容版面配置區 1">
            <a:extLst>
              <a:ext uri="{FF2B5EF4-FFF2-40B4-BE49-F238E27FC236}">
                <a16:creationId xmlns:a16="http://schemas.microsoft.com/office/drawing/2014/main" id="{A27FA514-8C40-5F71-979C-980585CBD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0007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0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E6CE7C-3E21-4A1D-AF00-89A533BC9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D630B-0386-45C2-B02D-BE1FC9904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2F82D7-C966-4376-B5CE-20951D89D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9BC19F-4463-4DFF-815D-AAF1B7A26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0A7405-B2F2-44B8-9B22-94D0AF055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29061-8280-4775-A725-F46CFBF40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找時間參訪校園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自行參觀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預約參訪時間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可依需求詢問校方：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是否有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教助員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的協助？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是否有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課後輔導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的資源？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小提醒：打聽固然重要，但他人的經驗不一定是你的經驗。</a:t>
            </a:r>
          </a:p>
        </p:txBody>
      </p:sp>
    </p:spTree>
    <p:extLst>
      <p:ext uri="{BB962C8B-B14F-4D97-AF65-F5344CB8AC3E}">
        <p14:creationId xmlns:p14="http://schemas.microsoft.com/office/powerpoint/2010/main" val="2880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82D284-B5B4-E6F1-50F4-B9F2F400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>
            <a:extLst>
              <a:ext uri="{FF2B5EF4-FFF2-40B4-BE49-F238E27FC236}">
                <a16:creationId xmlns:a16="http://schemas.microsoft.com/office/drawing/2014/main" id="{F71DC83A-9508-39DB-5B84-8FF80B1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入學前的準備</a:t>
            </a:r>
          </a:p>
        </p:txBody>
      </p:sp>
      <p:sp>
        <p:nvSpPr>
          <p:cNvPr id="5124" name="內容版面配置區 2">
            <a:extLst>
              <a:ext uri="{FF2B5EF4-FFF2-40B4-BE49-F238E27FC236}">
                <a16:creationId xmlns:a16="http://schemas.microsoft.com/office/drawing/2014/main" id="{1BD5132C-6660-FB02-1067-326C24AD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協助孩子建立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穩定可預期的步調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生理需求、環境與人的需求是核心關鍵。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生活作息的調整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：孩子基本睡眠長度，並配合家庭作息規劃。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多帶孩子參訪學校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：熟悉環境、鐘聲等。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教導孩子認識學校生活步調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：如上放學時間、何時回家、誰來接、往哪去等。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最終目的：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建立孩子基本生心理安全感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101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1557</Words>
  <Application>Microsoft Office PowerPoint</Application>
  <PresentationFormat>如螢幕大小 (4:3)</PresentationFormat>
  <Paragraphs>180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新北市112年度學前特殊教育親職講座 幼小銜接：快樂上小學</vt:lpstr>
      <vt:lpstr>什麼是幼小轉銜？</vt:lpstr>
      <vt:lpstr>幼小轉銜的重要三角</vt:lpstr>
      <vt:lpstr>孩子在小學需要學習的關鍵能力</vt:lpstr>
      <vt:lpstr>幼小轉銜能幫助家長</vt:lpstr>
      <vt:lpstr>幼小轉銜能幫助老師</vt:lpstr>
      <vt:lpstr>我的孩子要讀哪間小學比較好？</vt:lpstr>
      <vt:lpstr>找時間參訪校園</vt:lpstr>
      <vt:lpstr>入學前的準備</vt:lpstr>
      <vt:lpstr>1.培養正確良好的學習態度和習慣，奠定穩固的學習根基</vt:lpstr>
      <vt:lpstr>2.重視生活習慣和能力的培養，教導孩子獨立完成自己的事</vt:lpstr>
      <vt:lpstr>3.教導孩子基本學習能力的加強</vt:lpstr>
      <vt:lpstr>4.心態的調整和放手相信孩子並協助孩子適應</vt:lpstr>
      <vt:lpstr>5.適合的鉛筆，正確的執筆姿勢和方法</vt:lpstr>
      <vt:lpstr>6.適時和寶貝的級任老師構通聯繫，建立良善親師合作關係</vt:lpstr>
      <vt:lpstr>特殊需求的孩子經鑑定安置後的學習型態1</vt:lpstr>
      <vt:lpstr>特殊需求的孩子經鑑定安置後的學習型態2</vt:lpstr>
      <vt:lpstr>新北市特殊教育資源</vt:lpstr>
      <vt:lpstr>瞭解小學教室的情形</vt:lpstr>
      <vt:lpstr>小一同學的人際反應</vt:lpstr>
      <vt:lpstr>利用熟悉感降低焦慮與排斥</vt:lpstr>
      <vt:lpstr>感興趣的事物可以增加上學期待</vt:lpstr>
      <vt:lpstr>調整生活作息，減少不必要的情緒</vt:lpstr>
      <vt:lpstr>學習自理能力</vt:lpstr>
      <vt:lpstr>學習溝通能力</vt:lpstr>
      <vt:lpstr>學習行為能力與情緒能力</vt:lpstr>
      <vt:lpstr>學習社交技巧能力</vt:lpstr>
      <vt:lpstr>家長的心理調適</vt:lpstr>
      <vt:lpstr>提供安靜的學習環境</vt:lpstr>
      <vt:lpstr>陪伴與關心孩子生活</vt:lpstr>
      <vt:lpstr>放手～陪孩子學習獨立</vt:lpstr>
      <vt:lpstr>放手～陪孩子學習獨立</vt:lpstr>
      <vt:lpstr>開啟良善的親師溝通</vt:lpstr>
      <vt:lpstr>親師溝通，互助互信</vt:lpstr>
      <vt:lpstr>感謝大家，一起努力 陪伴孩子嘗試飛翔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新北市105學年度寒假專任輔導教師主題報告座談會</dc:title>
  <dc:creator>123</dc:creator>
  <cp:lastModifiedBy>user</cp:lastModifiedBy>
  <cp:revision>62</cp:revision>
  <dcterms:created xsi:type="dcterms:W3CDTF">2017-01-03T07:02:25Z</dcterms:created>
  <dcterms:modified xsi:type="dcterms:W3CDTF">2023-04-10T09:43:27Z</dcterms:modified>
</cp:coreProperties>
</file>